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97635C-8577-793E-4F6F-3B7B41A5C6B4}" v="50" dt="2019-11-05T21:30:21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General Election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Get out there and Vote!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7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 State General Election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November 5</a:t>
            </a:r>
            <a:r>
              <a:rPr lang="en-US" baseline="30000"/>
              <a:t>th</a:t>
            </a:r>
            <a:r>
              <a:rPr lang="en-US"/>
              <a:t> 2019</a:t>
            </a:r>
          </a:p>
          <a:p>
            <a:r>
              <a:rPr lang="en-US"/>
              <a:t>Mail In ballot</a:t>
            </a:r>
          </a:p>
          <a:p>
            <a:r>
              <a:rPr lang="en-US"/>
              <a:t>You can print your ballet at home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994400" y="2157671"/>
            <a:ext cx="5086350" cy="31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0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on the ballet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46125" y="2063750"/>
            <a:ext cx="4967287" cy="33115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/>
              <a:t>A statewide ballot with State measures, federal candidates, legislative candidates, and judicial candidates</a:t>
            </a:r>
          </a:p>
          <a:p>
            <a:r>
              <a:rPr lang="en-US"/>
              <a:t>State Senators up for election in District Legislative district 40.</a:t>
            </a:r>
          </a:p>
        </p:txBody>
      </p:sp>
    </p:spTree>
    <p:extLst>
      <p:ext uri="{BB962C8B-B14F-4D97-AF65-F5344CB8AC3E}">
        <p14:creationId xmlns:p14="http://schemas.microsoft.com/office/powerpoint/2010/main" val="179653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Words to Know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Initiative -  </a:t>
            </a:r>
            <a:r>
              <a:rPr lang="en-US" cap="none"/>
              <a:t>a petition signed by a certain minimum number of registered voters can force a government to choose to either enact a law or hold a public vote</a:t>
            </a:r>
          </a:p>
          <a:p>
            <a:r>
              <a:rPr lang="en-US"/>
              <a:t>Levy – </a:t>
            </a:r>
            <a:r>
              <a:rPr lang="en-US" cap="none"/>
              <a:t>to impose a tax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Ballot Measures – aka: </a:t>
            </a:r>
            <a:r>
              <a:rPr lang="en-US" cap="none"/>
              <a:t>Proposition, is a piece of proposed legislation to be approved or rejected by eligible voters. (Direct Democracy)</a:t>
            </a:r>
          </a:p>
          <a:p>
            <a:r>
              <a:rPr lang="en-US"/>
              <a:t>Referendum - </a:t>
            </a:r>
            <a:r>
              <a:rPr lang="en-US" cap="none"/>
              <a:t>allows citizens, through the petition process, to refer acts of the Legislature to the ballot before they become law. </a:t>
            </a:r>
          </a:p>
        </p:txBody>
      </p:sp>
    </p:spTree>
    <p:extLst>
      <p:ext uri="{BB962C8B-B14F-4D97-AF65-F5344CB8AC3E}">
        <p14:creationId xmlns:p14="http://schemas.microsoft.com/office/powerpoint/2010/main" val="330508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9752154" cy="3097829"/>
          </a:xfrm>
        </p:spPr>
        <p:txBody>
          <a:bodyPr/>
          <a:lstStyle/>
          <a:p>
            <a:r>
              <a:rPr lang="en-US"/>
              <a:t>Weather and Harvest dictated Election Timing</a:t>
            </a:r>
            <a:endParaRPr lang="en-US" cap="none"/>
          </a:p>
          <a:p>
            <a:r>
              <a:rPr lang="en-US"/>
              <a:t>Ohio Constitution “No Idiots” Clause</a:t>
            </a:r>
            <a:endParaRPr lang="en-US" cap="none"/>
          </a:p>
          <a:p>
            <a:r>
              <a:rPr lang="en-US"/>
              <a:t>Texas: Vote with a Gun License or Student ID?</a:t>
            </a:r>
            <a:endParaRPr lang="en-US" cap="none"/>
          </a:p>
          <a:p>
            <a:r>
              <a:rPr lang="en-US"/>
              <a:t>America’s Non-elected President</a:t>
            </a:r>
            <a:endParaRPr lang="en-US" cap="none"/>
          </a:p>
          <a:p>
            <a:endParaRPr lang="en-US" cap="none"/>
          </a:p>
        </p:txBody>
      </p:sp>
    </p:spTree>
    <p:extLst>
      <p:ext uri="{BB962C8B-B14F-4D97-AF65-F5344CB8AC3E}">
        <p14:creationId xmlns:p14="http://schemas.microsoft.com/office/powerpoint/2010/main" val="162376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Election Scavenger Hunt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Using a laptop or a computer search the different sites to complete the scavenger hunt.</a:t>
            </a:r>
          </a:p>
          <a:p>
            <a:r>
              <a:rPr lang="en-US"/>
              <a:t>The Websites to use can be found on Mrulland.weebly.com in the resources tab. </a:t>
            </a:r>
          </a:p>
          <a:p>
            <a:r>
              <a:rPr lang="en-US"/>
              <a:t>The answers are not on one page, you will have to look. </a:t>
            </a:r>
          </a:p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052311" y="2063750"/>
            <a:ext cx="4970527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61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FC58226226A40802E54288CFDAAD7" ma:contentTypeVersion="8" ma:contentTypeDescription="Create a new document." ma:contentTypeScope="" ma:versionID="b1d39bb3ed585032cf4dbb2ab8f5a3c1">
  <xsd:schema xmlns:xsd="http://www.w3.org/2001/XMLSchema" xmlns:xs="http://www.w3.org/2001/XMLSchema" xmlns:p="http://schemas.microsoft.com/office/2006/metadata/properties" xmlns:ns3="eb537101-3026-406b-9d62-5e5430229899" targetNamespace="http://schemas.microsoft.com/office/2006/metadata/properties" ma:root="true" ma:fieldsID="2be25b553a2f2b9a0ef45f7f78aaefca" ns3:_="">
    <xsd:import namespace="eb537101-3026-406b-9d62-5e54302298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37101-3026-406b-9d62-5e5430229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4FC22D-E726-4F74-8773-073B9A11E7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481745-6749-4135-8674-0F69F4FCE161}">
  <ds:schemaRefs>
    <ds:schemaRef ds:uri="http://schemas.openxmlformats.org/package/2006/metadata/core-properties"/>
    <ds:schemaRef ds:uri="http://purl.org/dc/dcmitype/"/>
    <ds:schemaRef ds:uri="eb537101-3026-406b-9d62-5e543022989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C3CF327-0B80-457B-A67C-22CB5977E9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537101-3026-406b-9d62-5e54302298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0</TotalTime>
  <Words>211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General Election 2019</vt:lpstr>
      <vt:lpstr>WA State General Election 2019</vt:lpstr>
      <vt:lpstr>What’s on the ballet</vt:lpstr>
      <vt:lpstr>Words to Know</vt:lpstr>
      <vt:lpstr>But did you Know?</vt:lpstr>
      <vt:lpstr>Election Scavenger Hunt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Election 2019</dc:title>
  <dc:creator>Ulland, Ryer</dc:creator>
  <cp:lastModifiedBy>Ulland, Ryer</cp:lastModifiedBy>
  <cp:revision>1</cp:revision>
  <dcterms:created xsi:type="dcterms:W3CDTF">2019-11-05T04:22:53Z</dcterms:created>
  <dcterms:modified xsi:type="dcterms:W3CDTF">2019-11-05T23:10:46Z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0x01010006BFC58226226A40802E54288CFDAAD7</vt:lpwstr>
  </property>
</Properties>
</file>