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8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3" r:id="rId21"/>
    <p:sldId id="275" r:id="rId22"/>
    <p:sldId id="276" r:id="rId23"/>
    <p:sldId id="277" r:id="rId24"/>
    <p:sldId id="278" r:id="rId2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6" d="100"/>
          <a:sy n="116" d="100"/>
        </p:scale>
        <p:origin x="11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FC9913B8-105E-433E-B6C0-31DA29B7C391}" type="datetimeFigureOut">
              <a:rPr lang="en-US" smtClean="0"/>
              <a:t>1/27/2020</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BF9670F-EC0E-4570-9770-3733DDD0BDA0}" type="slidenum">
              <a:rPr lang="en-US" smtClean="0"/>
              <a:t>‹#›</a:t>
            </a:fld>
            <a:endParaRPr lang="en-US"/>
          </a:p>
        </p:txBody>
      </p:sp>
    </p:spTree>
    <p:extLst>
      <p:ext uri="{BB962C8B-B14F-4D97-AF65-F5344CB8AC3E}">
        <p14:creationId xmlns:p14="http://schemas.microsoft.com/office/powerpoint/2010/main" val="3095211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47C925C-C888-44B4-A0D7-C35FC5E59F2C}" type="datetimeFigureOut">
              <a:rPr lang="en-US" smtClean="0"/>
              <a:t>1/27/2020</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2EBDBAA-0E83-475A-A3B3-D5B546F7D407}" type="slidenum">
              <a:rPr lang="en-US" smtClean="0"/>
              <a:t>‹#›</a:t>
            </a:fld>
            <a:endParaRPr lang="en-US"/>
          </a:p>
        </p:txBody>
      </p:sp>
    </p:spTree>
    <p:extLst>
      <p:ext uri="{BB962C8B-B14F-4D97-AF65-F5344CB8AC3E}">
        <p14:creationId xmlns:p14="http://schemas.microsoft.com/office/powerpoint/2010/main" val="226843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xmlns="" id="{F4A10CDB-901A-480C-B484-ABC02C1362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xmlns="" id="{43B073B8-7BF5-4F0E-8363-C2875E7B8D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6740" name="Slide Number Placeholder 3">
            <a:extLst>
              <a:ext uri="{FF2B5EF4-FFF2-40B4-BE49-F238E27FC236}">
                <a16:creationId xmlns:a16="http://schemas.microsoft.com/office/drawing/2014/main" xmlns="" id="{277A5F2D-C4FB-41D2-940C-0654B54068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0136" indent="-292360">
              <a:defRPr>
                <a:solidFill>
                  <a:schemeClr val="tx1"/>
                </a:solidFill>
                <a:latin typeface="Arial" panose="020B0604020202020204" pitchFamily="34" charset="0"/>
              </a:defRPr>
            </a:lvl2pPr>
            <a:lvl3pPr marL="1169441" indent="-233888">
              <a:defRPr>
                <a:solidFill>
                  <a:schemeClr val="tx1"/>
                </a:solidFill>
                <a:latin typeface="Arial" panose="020B0604020202020204" pitchFamily="34" charset="0"/>
              </a:defRPr>
            </a:lvl3pPr>
            <a:lvl4pPr marL="1637216" indent="-233888">
              <a:defRPr>
                <a:solidFill>
                  <a:schemeClr val="tx1"/>
                </a:solidFill>
                <a:latin typeface="Arial" panose="020B0604020202020204" pitchFamily="34" charset="0"/>
              </a:defRPr>
            </a:lvl4pPr>
            <a:lvl5pPr marL="2104992" indent="-233888">
              <a:defRPr>
                <a:solidFill>
                  <a:schemeClr val="tx1"/>
                </a:solidFill>
                <a:latin typeface="Arial" panose="020B0604020202020204" pitchFamily="34" charset="0"/>
              </a:defRPr>
            </a:lvl5pPr>
            <a:lvl6pPr marL="2572768" indent="-233888" eaLnBrk="0" fontAlgn="base" hangingPunct="0">
              <a:spcBef>
                <a:spcPct val="0"/>
              </a:spcBef>
              <a:spcAft>
                <a:spcPct val="0"/>
              </a:spcAft>
              <a:defRPr>
                <a:solidFill>
                  <a:schemeClr val="tx1"/>
                </a:solidFill>
                <a:latin typeface="Arial" panose="020B0604020202020204" pitchFamily="34" charset="0"/>
              </a:defRPr>
            </a:lvl6pPr>
            <a:lvl7pPr marL="3040545" indent="-233888" eaLnBrk="0" fontAlgn="base" hangingPunct="0">
              <a:spcBef>
                <a:spcPct val="0"/>
              </a:spcBef>
              <a:spcAft>
                <a:spcPct val="0"/>
              </a:spcAft>
              <a:defRPr>
                <a:solidFill>
                  <a:schemeClr val="tx1"/>
                </a:solidFill>
                <a:latin typeface="Arial" panose="020B0604020202020204" pitchFamily="34" charset="0"/>
              </a:defRPr>
            </a:lvl7pPr>
            <a:lvl8pPr marL="3508321" indent="-233888" eaLnBrk="0" fontAlgn="base" hangingPunct="0">
              <a:spcBef>
                <a:spcPct val="0"/>
              </a:spcBef>
              <a:spcAft>
                <a:spcPct val="0"/>
              </a:spcAft>
              <a:defRPr>
                <a:solidFill>
                  <a:schemeClr val="tx1"/>
                </a:solidFill>
                <a:latin typeface="Arial" panose="020B0604020202020204" pitchFamily="34" charset="0"/>
              </a:defRPr>
            </a:lvl8pPr>
            <a:lvl9pPr marL="3976096" indent="-233888" eaLnBrk="0" fontAlgn="base" hangingPunct="0">
              <a:spcBef>
                <a:spcPct val="0"/>
              </a:spcBef>
              <a:spcAft>
                <a:spcPct val="0"/>
              </a:spcAft>
              <a:defRPr>
                <a:solidFill>
                  <a:schemeClr val="tx1"/>
                </a:solidFill>
                <a:latin typeface="Arial" panose="020B0604020202020204" pitchFamily="34" charset="0"/>
              </a:defRPr>
            </a:lvl9pPr>
          </a:lstStyle>
          <a:p>
            <a:pPr defTabSz="935553" eaLnBrk="0" hangingPunct="0">
              <a:defRPr/>
            </a:pPr>
            <a:fld id="{5CAED394-CCB9-45FC-8420-5A6B580957D6}" type="slidenum">
              <a:rPr lang="en-US" altLang="en-US">
                <a:solidFill>
                  <a:srgbClr val="000000"/>
                </a:solidFill>
              </a:rPr>
              <a:pPr defTabSz="935553" eaLnBrk="0" hangingPunct="0">
                <a:defRPr/>
              </a:pPr>
              <a:t>1</a:t>
            </a:fld>
            <a:endParaRPr lang="en-US" altLang="en-US" dirty="0">
              <a:solidFill>
                <a:srgbClr val="000000"/>
              </a:solidFill>
            </a:endParaRPr>
          </a:p>
        </p:txBody>
      </p:sp>
    </p:spTree>
    <p:extLst>
      <p:ext uri="{BB962C8B-B14F-4D97-AF65-F5344CB8AC3E}">
        <p14:creationId xmlns:p14="http://schemas.microsoft.com/office/powerpoint/2010/main" val="100833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895298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51494" indent="-289036" eaLnBrk="0" hangingPunct="0">
              <a:spcBef>
                <a:spcPct val="30000"/>
              </a:spcBef>
              <a:defRPr sz="1200">
                <a:solidFill>
                  <a:schemeClr val="tx1"/>
                </a:solidFill>
                <a:latin typeface="Arial" panose="020B0604020202020204" pitchFamily="34" charset="0"/>
              </a:defRPr>
            </a:lvl2pPr>
            <a:lvl3pPr marL="1156145" indent="-231229" eaLnBrk="0" hangingPunct="0">
              <a:spcBef>
                <a:spcPct val="30000"/>
              </a:spcBef>
              <a:defRPr sz="1200">
                <a:solidFill>
                  <a:schemeClr val="tx1"/>
                </a:solidFill>
                <a:latin typeface="Arial" panose="020B0604020202020204" pitchFamily="34" charset="0"/>
              </a:defRPr>
            </a:lvl3pPr>
            <a:lvl4pPr marL="1618602" indent="-231229" eaLnBrk="0" hangingPunct="0">
              <a:spcBef>
                <a:spcPct val="30000"/>
              </a:spcBef>
              <a:defRPr sz="1200">
                <a:solidFill>
                  <a:schemeClr val="tx1"/>
                </a:solidFill>
                <a:latin typeface="Arial" panose="020B0604020202020204" pitchFamily="34" charset="0"/>
              </a:defRPr>
            </a:lvl4pPr>
            <a:lvl5pPr marL="2081060" indent="-231229" eaLnBrk="0" hangingPunct="0">
              <a:spcBef>
                <a:spcPct val="30000"/>
              </a:spcBef>
              <a:defRPr sz="1200">
                <a:solidFill>
                  <a:schemeClr val="tx1"/>
                </a:solidFill>
                <a:latin typeface="Arial" panose="020B0604020202020204" pitchFamily="34" charset="0"/>
              </a:defRPr>
            </a:lvl5pPr>
            <a:lvl6pPr marL="2543518" indent="-231229" eaLnBrk="0" fontAlgn="base" hangingPunct="0">
              <a:spcBef>
                <a:spcPct val="30000"/>
              </a:spcBef>
              <a:spcAft>
                <a:spcPct val="0"/>
              </a:spcAft>
              <a:defRPr sz="1200">
                <a:solidFill>
                  <a:schemeClr val="tx1"/>
                </a:solidFill>
                <a:latin typeface="Arial" panose="020B0604020202020204" pitchFamily="34" charset="0"/>
              </a:defRPr>
            </a:lvl6pPr>
            <a:lvl7pPr marL="3005976" indent="-231229" eaLnBrk="0" fontAlgn="base" hangingPunct="0">
              <a:spcBef>
                <a:spcPct val="30000"/>
              </a:spcBef>
              <a:spcAft>
                <a:spcPct val="0"/>
              </a:spcAft>
              <a:defRPr sz="1200">
                <a:solidFill>
                  <a:schemeClr val="tx1"/>
                </a:solidFill>
                <a:latin typeface="Arial" panose="020B0604020202020204" pitchFamily="34" charset="0"/>
              </a:defRPr>
            </a:lvl7pPr>
            <a:lvl8pPr marL="3468434" indent="-231229" eaLnBrk="0" fontAlgn="base" hangingPunct="0">
              <a:spcBef>
                <a:spcPct val="30000"/>
              </a:spcBef>
              <a:spcAft>
                <a:spcPct val="0"/>
              </a:spcAft>
              <a:defRPr sz="1200">
                <a:solidFill>
                  <a:schemeClr val="tx1"/>
                </a:solidFill>
                <a:latin typeface="Arial" panose="020B0604020202020204" pitchFamily="34" charset="0"/>
              </a:defRPr>
            </a:lvl8pPr>
            <a:lvl9pPr marL="3930891" indent="-23122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F187CFE-8A43-44FB-9623-AD3199EC4193}" type="slidenum">
              <a:rPr lang="en-US" altLang="en-US">
                <a:solidFill>
                  <a:prstClr val="black"/>
                </a:solidFill>
                <a:cs typeface="Arial" panose="020B0604020202020204" pitchFamily="34" charset="0"/>
              </a:rPr>
              <a:pPr eaLnBrk="1" hangingPunct="1">
                <a:spcBef>
                  <a:spcPct val="0"/>
                </a:spcBef>
              </a:pPr>
              <a:t>16</a:t>
            </a:fld>
            <a:endParaRPr lang="en-US" altLang="en-US">
              <a:solidFill>
                <a:prstClr val="black"/>
              </a:solidFill>
              <a:cs typeface="Arial" panose="020B0604020202020204" pitchFamily="34" charset="0"/>
            </a:endParaRPr>
          </a:p>
        </p:txBody>
      </p:sp>
      <p:sp>
        <p:nvSpPr>
          <p:cNvPr id="31747" name="Rectangle 2"/>
          <p:cNvSpPr>
            <a:spLocks noGrp="1" noRot="1" noChangeAspect="1" noChangeArrowheads="1" noTextEdit="1"/>
          </p:cNvSpPr>
          <p:nvPr>
            <p:ph type="sldImg"/>
          </p:nvPr>
        </p:nvSpPr>
        <p:spPr>
          <a:ln/>
        </p:spPr>
      </p:sp>
      <p:sp>
        <p:nvSpPr>
          <p:cNvPr id="31748" name="Text Box 4"/>
          <p:cNvSpPr txBox="1">
            <a:spLocks noChangeArrowheads="1"/>
          </p:cNvSpPr>
          <p:nvPr/>
        </p:nvSpPr>
        <p:spPr bwMode="auto">
          <a:xfrm>
            <a:off x="1467238" y="4771972"/>
            <a:ext cx="186622" cy="307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92" tIns="46246" rIns="92492" bIns="46246">
            <a:spAutoFit/>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400">
              <a:solidFill>
                <a:prstClr val="black"/>
              </a:solidFill>
              <a:cs typeface="Arial" panose="020B0604020202020204" pitchFamily="34" charset="0"/>
            </a:endParaRPr>
          </a:p>
        </p:txBody>
      </p:sp>
    </p:spTree>
    <p:extLst>
      <p:ext uri="{BB962C8B-B14F-4D97-AF65-F5344CB8AC3E}">
        <p14:creationId xmlns:p14="http://schemas.microsoft.com/office/powerpoint/2010/main" val="84786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938782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FCDD1D-B41B-4C2E-A99D-07A172530D9F}"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C09AF-3C24-46A2-ABF5-8337D7C0AEA1}" type="slidenum">
              <a:rPr lang="en-US" smtClean="0"/>
              <a:t>‹#›</a:t>
            </a:fld>
            <a:endParaRPr lang="en-US"/>
          </a:p>
        </p:txBody>
      </p:sp>
    </p:spTree>
    <p:extLst>
      <p:ext uri="{BB962C8B-B14F-4D97-AF65-F5344CB8AC3E}">
        <p14:creationId xmlns:p14="http://schemas.microsoft.com/office/powerpoint/2010/main" val="3194263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CDD1D-B41B-4C2E-A99D-07A172530D9F}"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C09AF-3C24-46A2-ABF5-8337D7C0AEA1}" type="slidenum">
              <a:rPr lang="en-US" smtClean="0"/>
              <a:t>‹#›</a:t>
            </a:fld>
            <a:endParaRPr lang="en-US"/>
          </a:p>
        </p:txBody>
      </p:sp>
    </p:spTree>
    <p:extLst>
      <p:ext uri="{BB962C8B-B14F-4D97-AF65-F5344CB8AC3E}">
        <p14:creationId xmlns:p14="http://schemas.microsoft.com/office/powerpoint/2010/main" val="124147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CDD1D-B41B-4C2E-A99D-07A172530D9F}"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C09AF-3C24-46A2-ABF5-8337D7C0AEA1}" type="slidenum">
              <a:rPr lang="en-US" smtClean="0"/>
              <a:t>‹#›</a:t>
            </a:fld>
            <a:endParaRPr lang="en-US"/>
          </a:p>
        </p:txBody>
      </p:sp>
    </p:spTree>
    <p:extLst>
      <p:ext uri="{BB962C8B-B14F-4D97-AF65-F5344CB8AC3E}">
        <p14:creationId xmlns:p14="http://schemas.microsoft.com/office/powerpoint/2010/main" val="341055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CDD1D-B41B-4C2E-A99D-07A172530D9F}"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C09AF-3C24-46A2-ABF5-8337D7C0AEA1}" type="slidenum">
              <a:rPr lang="en-US" smtClean="0"/>
              <a:t>‹#›</a:t>
            </a:fld>
            <a:endParaRPr lang="en-US"/>
          </a:p>
        </p:txBody>
      </p:sp>
    </p:spTree>
    <p:extLst>
      <p:ext uri="{BB962C8B-B14F-4D97-AF65-F5344CB8AC3E}">
        <p14:creationId xmlns:p14="http://schemas.microsoft.com/office/powerpoint/2010/main" val="77448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FCDD1D-B41B-4C2E-A99D-07A172530D9F}"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C09AF-3C24-46A2-ABF5-8337D7C0AEA1}" type="slidenum">
              <a:rPr lang="en-US" smtClean="0"/>
              <a:t>‹#›</a:t>
            </a:fld>
            <a:endParaRPr lang="en-US"/>
          </a:p>
        </p:txBody>
      </p:sp>
    </p:spTree>
    <p:extLst>
      <p:ext uri="{BB962C8B-B14F-4D97-AF65-F5344CB8AC3E}">
        <p14:creationId xmlns:p14="http://schemas.microsoft.com/office/powerpoint/2010/main" val="3140673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FCDD1D-B41B-4C2E-A99D-07A172530D9F}"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C09AF-3C24-46A2-ABF5-8337D7C0AEA1}" type="slidenum">
              <a:rPr lang="en-US" smtClean="0"/>
              <a:t>‹#›</a:t>
            </a:fld>
            <a:endParaRPr lang="en-US"/>
          </a:p>
        </p:txBody>
      </p:sp>
    </p:spTree>
    <p:extLst>
      <p:ext uri="{BB962C8B-B14F-4D97-AF65-F5344CB8AC3E}">
        <p14:creationId xmlns:p14="http://schemas.microsoft.com/office/powerpoint/2010/main" val="4173754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FCDD1D-B41B-4C2E-A99D-07A172530D9F}"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9C09AF-3C24-46A2-ABF5-8337D7C0AEA1}" type="slidenum">
              <a:rPr lang="en-US" smtClean="0"/>
              <a:t>‹#›</a:t>
            </a:fld>
            <a:endParaRPr lang="en-US"/>
          </a:p>
        </p:txBody>
      </p:sp>
    </p:spTree>
    <p:extLst>
      <p:ext uri="{BB962C8B-B14F-4D97-AF65-F5344CB8AC3E}">
        <p14:creationId xmlns:p14="http://schemas.microsoft.com/office/powerpoint/2010/main" val="150985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FCDD1D-B41B-4C2E-A99D-07A172530D9F}"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9C09AF-3C24-46A2-ABF5-8337D7C0AEA1}" type="slidenum">
              <a:rPr lang="en-US" smtClean="0"/>
              <a:t>‹#›</a:t>
            </a:fld>
            <a:endParaRPr lang="en-US"/>
          </a:p>
        </p:txBody>
      </p:sp>
    </p:spTree>
    <p:extLst>
      <p:ext uri="{BB962C8B-B14F-4D97-AF65-F5344CB8AC3E}">
        <p14:creationId xmlns:p14="http://schemas.microsoft.com/office/powerpoint/2010/main" val="295300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CDD1D-B41B-4C2E-A99D-07A172530D9F}"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9C09AF-3C24-46A2-ABF5-8337D7C0AEA1}" type="slidenum">
              <a:rPr lang="en-US" smtClean="0"/>
              <a:t>‹#›</a:t>
            </a:fld>
            <a:endParaRPr lang="en-US"/>
          </a:p>
        </p:txBody>
      </p:sp>
    </p:spTree>
    <p:extLst>
      <p:ext uri="{BB962C8B-B14F-4D97-AF65-F5344CB8AC3E}">
        <p14:creationId xmlns:p14="http://schemas.microsoft.com/office/powerpoint/2010/main" val="3479993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CDD1D-B41B-4C2E-A99D-07A172530D9F}"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C09AF-3C24-46A2-ABF5-8337D7C0AEA1}" type="slidenum">
              <a:rPr lang="en-US" smtClean="0"/>
              <a:t>‹#›</a:t>
            </a:fld>
            <a:endParaRPr lang="en-US"/>
          </a:p>
        </p:txBody>
      </p:sp>
    </p:spTree>
    <p:extLst>
      <p:ext uri="{BB962C8B-B14F-4D97-AF65-F5344CB8AC3E}">
        <p14:creationId xmlns:p14="http://schemas.microsoft.com/office/powerpoint/2010/main" val="3576885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CDD1D-B41B-4C2E-A99D-07A172530D9F}"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C09AF-3C24-46A2-ABF5-8337D7C0AEA1}" type="slidenum">
              <a:rPr lang="en-US" smtClean="0"/>
              <a:t>‹#›</a:t>
            </a:fld>
            <a:endParaRPr lang="en-US"/>
          </a:p>
        </p:txBody>
      </p:sp>
    </p:spTree>
    <p:extLst>
      <p:ext uri="{BB962C8B-B14F-4D97-AF65-F5344CB8AC3E}">
        <p14:creationId xmlns:p14="http://schemas.microsoft.com/office/powerpoint/2010/main" val="1548422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CDD1D-B41B-4C2E-A99D-07A172530D9F}" type="datetimeFigureOut">
              <a:rPr lang="en-US" smtClean="0"/>
              <a:t>1/27/2020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9C09AF-3C24-46A2-ABF5-8337D7C0AEA1}" type="slidenum">
              <a:rPr lang="en-US" smtClean="0"/>
              <a:t>‹#›</a:t>
            </a:fld>
            <a:endParaRPr lang="en-US"/>
          </a:p>
        </p:txBody>
      </p:sp>
    </p:spTree>
    <p:extLst>
      <p:ext uri="{BB962C8B-B14F-4D97-AF65-F5344CB8AC3E}">
        <p14:creationId xmlns:p14="http://schemas.microsoft.com/office/powerpoint/2010/main" val="2950904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xmlns="" id="{A322C76A-236E-493C-886B-D826FDAF33D2}"/>
              </a:ext>
            </a:extLst>
          </p:cNvPr>
          <p:cNvSpPr>
            <a:spLocks noGrp="1"/>
          </p:cNvSpPr>
          <p:nvPr>
            <p:ph type="title"/>
          </p:nvPr>
        </p:nvSpPr>
        <p:spPr>
          <a:xfrm>
            <a:off x="247135" y="-1"/>
            <a:ext cx="11689492" cy="840259"/>
          </a:xfrm>
        </p:spPr>
        <p:txBody>
          <a:bodyPr rtlCol="0">
            <a:normAutofit/>
          </a:bodyPr>
          <a:lstStyle/>
          <a:p>
            <a:pPr eaLnBrk="1" fontAlgn="auto" hangingPunct="1">
              <a:spcAft>
                <a:spcPts val="0"/>
              </a:spcAft>
              <a:defRPr/>
            </a:pPr>
            <a:r>
              <a:rPr lang="en-US" altLang="en-US" sz="4800" b="1" dirty="0" smtClean="0">
                <a:solidFill>
                  <a:srgbClr val="002F8E"/>
                </a:solidFill>
                <a:effectLst>
                  <a:outerShdw blurRad="38100" dist="38100" dir="2700000" algn="tl">
                    <a:srgbClr val="000000">
                      <a:alpha val="43137"/>
                    </a:srgbClr>
                  </a:outerShdw>
                </a:effectLst>
              </a:rPr>
              <a:t>March 27, 2019</a:t>
            </a:r>
            <a:endParaRPr lang="en-US" altLang="en-US" sz="4800" b="1" dirty="0">
              <a:solidFill>
                <a:srgbClr val="002F8E"/>
              </a:solidFill>
              <a:effectLst>
                <a:outerShdw blurRad="38100" dist="38100" dir="2700000" algn="tl">
                  <a:srgbClr val="000000">
                    <a:alpha val="43137"/>
                  </a:srgbClr>
                </a:outerShdw>
              </a:effectLst>
            </a:endParaRPr>
          </a:p>
        </p:txBody>
      </p:sp>
      <p:sp>
        <p:nvSpPr>
          <p:cNvPr id="6" name="Content Placeholder 5">
            <a:extLst>
              <a:ext uri="{FF2B5EF4-FFF2-40B4-BE49-F238E27FC236}">
                <a16:creationId xmlns:a16="http://schemas.microsoft.com/office/drawing/2014/main" xmlns="" id="{A99F846E-6058-4B92-A9E6-94FDE624C930}"/>
              </a:ext>
            </a:extLst>
          </p:cNvPr>
          <p:cNvSpPr>
            <a:spLocks noGrp="1"/>
          </p:cNvSpPr>
          <p:nvPr>
            <p:ph sz="half" idx="2"/>
          </p:nvPr>
        </p:nvSpPr>
        <p:spPr>
          <a:xfrm>
            <a:off x="313038" y="840258"/>
            <a:ext cx="5630563" cy="5865342"/>
          </a:xfrm>
        </p:spPr>
        <p:txBody>
          <a:bodyPr rtlCol="0">
            <a:noAutofit/>
          </a:bodyPr>
          <a:lstStyle/>
          <a:p>
            <a:pPr marL="82296" indent="0" eaLnBrk="1" fontAlgn="auto" hangingPunct="1">
              <a:spcAft>
                <a:spcPts val="0"/>
              </a:spcAft>
              <a:buNone/>
              <a:defRPr/>
            </a:pPr>
            <a:r>
              <a:rPr lang="en" b="1" u="sng" dirty="0" smtClean="0">
                <a:solidFill>
                  <a:srgbClr val="00B050"/>
                </a:solidFill>
                <a:latin typeface="Georgia"/>
                <a:ea typeface="Georgia"/>
                <a:cs typeface="Georgia"/>
                <a:sym typeface="Georgia"/>
              </a:rPr>
              <a:t>Out for Stamp</a:t>
            </a:r>
            <a:r>
              <a:rPr lang="en" sz="2800" b="1" dirty="0" smtClean="0">
                <a:solidFill>
                  <a:srgbClr val="00B050"/>
                </a:solidFill>
                <a:latin typeface="Georgia"/>
                <a:ea typeface="Georgia"/>
                <a:cs typeface="Georgia"/>
                <a:sym typeface="Georgia"/>
              </a:rPr>
              <a:t>:</a:t>
            </a:r>
          </a:p>
          <a:p>
            <a:pPr marL="82296" indent="0" eaLnBrk="1" fontAlgn="auto" hangingPunct="1">
              <a:spcAft>
                <a:spcPts val="0"/>
              </a:spcAft>
              <a:buNone/>
              <a:defRPr/>
            </a:pPr>
            <a:r>
              <a:rPr lang="en-US" dirty="0" smtClean="0">
                <a:solidFill>
                  <a:srgbClr val="00B050"/>
                </a:solidFill>
                <a:latin typeface="Georgia"/>
                <a:ea typeface="Georgia"/>
                <a:cs typeface="Georgia"/>
                <a:sym typeface="Georgia"/>
              </a:rPr>
              <a:t>Life of Buddha Questions</a:t>
            </a:r>
            <a:endParaRPr lang="en-US" sz="2800" dirty="0" smtClean="0">
              <a:solidFill>
                <a:srgbClr val="00B050"/>
              </a:solidFill>
              <a:latin typeface="Georgia"/>
              <a:ea typeface="Georgia"/>
              <a:cs typeface="Georgia"/>
              <a:sym typeface="Georgia"/>
            </a:endParaRPr>
          </a:p>
          <a:p>
            <a:pPr marL="82296" indent="0" eaLnBrk="1" fontAlgn="auto" hangingPunct="1">
              <a:spcAft>
                <a:spcPts val="0"/>
              </a:spcAft>
              <a:buNone/>
              <a:defRPr/>
            </a:pPr>
            <a:endParaRPr lang="en" sz="1050" b="1" u="sng" dirty="0">
              <a:solidFill>
                <a:schemeClr val="bg2">
                  <a:lumMod val="10000"/>
                  <a:lumOff val="90000"/>
                </a:schemeClr>
              </a:solidFill>
              <a:latin typeface="Georgia"/>
              <a:ea typeface="Georgia"/>
              <a:cs typeface="Georgia"/>
              <a:sym typeface="Georgia"/>
            </a:endParaRPr>
          </a:p>
          <a:p>
            <a:pPr marL="82296" indent="0" eaLnBrk="1" fontAlgn="auto" hangingPunct="1">
              <a:spcAft>
                <a:spcPts val="0"/>
              </a:spcAft>
              <a:buNone/>
              <a:defRPr/>
            </a:pPr>
            <a:r>
              <a:rPr lang="en" sz="2800" b="1" u="sng" dirty="0">
                <a:solidFill>
                  <a:srgbClr val="7030A0"/>
                </a:solidFill>
                <a:latin typeface="Georgia"/>
                <a:ea typeface="Georgia"/>
                <a:cs typeface="Georgia"/>
                <a:sym typeface="Georgia"/>
              </a:rPr>
              <a:t>Take out</a:t>
            </a:r>
            <a:r>
              <a:rPr lang="en" sz="2800" b="1" dirty="0">
                <a:solidFill>
                  <a:srgbClr val="7030A0"/>
                </a:solidFill>
                <a:latin typeface="Georgia"/>
                <a:ea typeface="Georgia"/>
                <a:cs typeface="Georgia"/>
                <a:sym typeface="Georgia"/>
              </a:rPr>
              <a:t>: </a:t>
            </a:r>
            <a:endParaRPr lang="en" sz="2800" b="1" dirty="0" smtClean="0">
              <a:solidFill>
                <a:srgbClr val="7030A0"/>
              </a:solidFill>
              <a:latin typeface="Georgia"/>
              <a:ea typeface="Georgia"/>
              <a:cs typeface="Georgia"/>
              <a:sym typeface="Georgia"/>
            </a:endParaRPr>
          </a:p>
          <a:p>
            <a:pPr marL="0" indent="0" eaLnBrk="1" fontAlgn="auto" hangingPunct="1">
              <a:spcAft>
                <a:spcPts val="0"/>
              </a:spcAft>
              <a:buNone/>
              <a:defRPr/>
            </a:pPr>
            <a:endParaRPr lang="en" sz="1050" b="1" dirty="0" smtClean="0">
              <a:solidFill>
                <a:schemeClr val="bg2">
                  <a:lumMod val="10000"/>
                  <a:lumOff val="90000"/>
                </a:schemeClr>
              </a:solidFill>
              <a:latin typeface="Georgia"/>
              <a:ea typeface="Georgia"/>
              <a:cs typeface="Georgia"/>
              <a:sym typeface="Georgia"/>
            </a:endParaRPr>
          </a:p>
          <a:p>
            <a:pPr marL="0" indent="0" eaLnBrk="1" fontAlgn="auto" hangingPunct="1">
              <a:spcAft>
                <a:spcPts val="0"/>
              </a:spcAft>
              <a:buNone/>
              <a:defRPr/>
            </a:pPr>
            <a:endParaRPr lang="en" sz="1050" b="1" dirty="0">
              <a:solidFill>
                <a:schemeClr val="bg2">
                  <a:lumMod val="10000"/>
                  <a:lumOff val="90000"/>
                </a:schemeClr>
              </a:solidFill>
              <a:latin typeface="Georgia"/>
              <a:ea typeface="Georgia"/>
              <a:cs typeface="Georgia"/>
              <a:sym typeface="Georgia"/>
            </a:endParaRPr>
          </a:p>
          <a:p>
            <a:pPr marL="0" indent="0" eaLnBrk="1" fontAlgn="auto" hangingPunct="1">
              <a:spcAft>
                <a:spcPts val="0"/>
              </a:spcAft>
              <a:buNone/>
              <a:defRPr/>
            </a:pPr>
            <a:r>
              <a:rPr lang="en" sz="2800" b="1" u="sng" dirty="0">
                <a:solidFill>
                  <a:srgbClr val="002060"/>
                </a:solidFill>
                <a:latin typeface="Georgia"/>
                <a:ea typeface="Georgia"/>
                <a:cs typeface="Georgia"/>
                <a:sym typeface="Georgia"/>
              </a:rPr>
              <a:t>Agenda</a:t>
            </a:r>
            <a:r>
              <a:rPr lang="en" sz="2800" b="1" dirty="0">
                <a:solidFill>
                  <a:srgbClr val="002060"/>
                </a:solidFill>
                <a:latin typeface="Georgia"/>
                <a:ea typeface="Georgia"/>
                <a:cs typeface="Georgia"/>
                <a:sym typeface="Georgia"/>
              </a:rPr>
              <a:t>:</a:t>
            </a:r>
          </a:p>
          <a:p>
            <a:pPr marL="0" indent="0" eaLnBrk="1" fontAlgn="auto" hangingPunct="1">
              <a:spcAft>
                <a:spcPts val="0"/>
              </a:spcAft>
              <a:buNone/>
              <a:defRPr/>
            </a:pPr>
            <a:r>
              <a:rPr lang="en-US" dirty="0" smtClean="0">
                <a:solidFill>
                  <a:srgbClr val="002060"/>
                </a:solidFill>
                <a:latin typeface="Georgia"/>
                <a:ea typeface="Georgia"/>
                <a:cs typeface="Georgia"/>
                <a:sym typeface="Georgia"/>
              </a:rPr>
              <a:t>Buddhism</a:t>
            </a:r>
            <a:endParaRPr lang="en-US" sz="2800" dirty="0" smtClean="0">
              <a:solidFill>
                <a:srgbClr val="002060"/>
              </a:solidFill>
              <a:latin typeface="Georgia"/>
              <a:ea typeface="Georgia"/>
              <a:cs typeface="Georgia"/>
              <a:sym typeface="Georgia"/>
            </a:endParaRPr>
          </a:p>
          <a:p>
            <a:pPr marL="0" indent="0" eaLnBrk="1" fontAlgn="auto" hangingPunct="1">
              <a:spcAft>
                <a:spcPts val="0"/>
              </a:spcAft>
              <a:buNone/>
              <a:defRPr/>
            </a:pPr>
            <a:endParaRPr lang="en" sz="1050" b="1" u="sng" dirty="0">
              <a:solidFill>
                <a:schemeClr val="bg2">
                  <a:lumMod val="10000"/>
                  <a:lumOff val="90000"/>
                </a:schemeClr>
              </a:solidFill>
              <a:latin typeface="Georgia"/>
              <a:ea typeface="Georgia"/>
              <a:cs typeface="Georgia"/>
              <a:sym typeface="Georgia"/>
            </a:endParaRPr>
          </a:p>
        </p:txBody>
      </p:sp>
      <p:sp>
        <p:nvSpPr>
          <p:cNvPr id="8" name="Content Placeholder 7">
            <a:extLst>
              <a:ext uri="{FF2B5EF4-FFF2-40B4-BE49-F238E27FC236}">
                <a16:creationId xmlns:a16="http://schemas.microsoft.com/office/drawing/2014/main" xmlns="" id="{E69D8E76-CC9A-4715-B8CD-88638B71E1B5}"/>
              </a:ext>
            </a:extLst>
          </p:cNvPr>
          <p:cNvSpPr>
            <a:spLocks noGrp="1"/>
          </p:cNvSpPr>
          <p:nvPr>
            <p:ph sz="quarter" idx="4"/>
          </p:nvPr>
        </p:nvSpPr>
        <p:spPr>
          <a:xfrm>
            <a:off x="6145427" y="762000"/>
            <a:ext cx="5857103" cy="5943600"/>
          </a:xfrm>
        </p:spPr>
        <p:txBody>
          <a:bodyPr rtlCol="0">
            <a:noAutofit/>
          </a:bodyPr>
          <a:lstStyle/>
          <a:p>
            <a:pPr marL="82296" indent="0">
              <a:buNone/>
              <a:defRPr/>
            </a:pPr>
            <a:r>
              <a:rPr lang="en" b="1" u="sng" dirty="0">
                <a:solidFill>
                  <a:srgbClr val="A62BB3"/>
                </a:solidFill>
                <a:latin typeface="Georgia" panose="02040502050405020303" pitchFamily="18" charset="0"/>
                <a:ea typeface="Georgia"/>
                <a:cs typeface="Georgia"/>
                <a:sym typeface="Georgia"/>
              </a:rPr>
              <a:t>Learning Targets (I can…)</a:t>
            </a:r>
            <a:r>
              <a:rPr lang="en" sz="3200" b="1" dirty="0">
                <a:solidFill>
                  <a:srgbClr val="A62BB3"/>
                </a:solidFill>
                <a:latin typeface="Georgia" panose="02040502050405020303" pitchFamily="18" charset="0"/>
                <a:ea typeface="Georgia"/>
                <a:cs typeface="Georgia"/>
                <a:sym typeface="Georgia"/>
              </a:rPr>
              <a:t>:</a:t>
            </a:r>
          </a:p>
          <a:p>
            <a:pPr>
              <a:defRPr/>
            </a:pPr>
            <a:r>
              <a:rPr lang="en-US" dirty="0" smtClean="0">
                <a:solidFill>
                  <a:srgbClr val="A62BB3"/>
                </a:solidFill>
                <a:latin typeface="Georgia" panose="02040502050405020303" pitchFamily="18" charset="0"/>
                <a:ea typeface="Georgia"/>
                <a:cs typeface="Georgia"/>
                <a:sym typeface="Georgia"/>
              </a:rPr>
              <a:t>Explain the origins of Buddhism and its basic beliefs</a:t>
            </a:r>
            <a:endParaRPr lang="en-US" dirty="0">
              <a:solidFill>
                <a:srgbClr val="A62BB3"/>
              </a:solidFill>
              <a:latin typeface="Georgia" panose="02040502050405020303" pitchFamily="18" charset="0"/>
              <a:ea typeface="Georgia"/>
              <a:cs typeface="Georgia"/>
              <a:sym typeface="Georgia"/>
            </a:endParaRPr>
          </a:p>
          <a:p>
            <a:pPr marL="0" indent="0" eaLnBrk="1" fontAlgn="auto" hangingPunct="1">
              <a:spcAft>
                <a:spcPts val="0"/>
              </a:spcAft>
              <a:buNone/>
              <a:defRPr/>
            </a:pPr>
            <a:endParaRPr lang="en" sz="900" b="1" dirty="0">
              <a:solidFill>
                <a:schemeClr val="bg2">
                  <a:lumMod val="10000"/>
                  <a:lumOff val="90000"/>
                </a:schemeClr>
              </a:solidFill>
              <a:latin typeface="Georgia" panose="02040502050405020303" pitchFamily="18" charset="0"/>
              <a:ea typeface="Georgia"/>
              <a:cs typeface="Georgia"/>
              <a:sym typeface="Georgia"/>
            </a:endParaRPr>
          </a:p>
          <a:p>
            <a:pPr marL="82296" indent="0" eaLnBrk="1" fontAlgn="auto" hangingPunct="1">
              <a:spcAft>
                <a:spcPts val="0"/>
              </a:spcAft>
              <a:buNone/>
              <a:defRPr/>
            </a:pPr>
            <a:r>
              <a:rPr lang="en" sz="2600" b="1" u="sng" dirty="0">
                <a:latin typeface="Georgia" panose="02040502050405020303" pitchFamily="18" charset="0"/>
                <a:ea typeface="Georgia"/>
                <a:cs typeface="Georgia"/>
                <a:sym typeface="Georgia"/>
              </a:rPr>
              <a:t>Important Dates</a:t>
            </a:r>
            <a:r>
              <a:rPr lang="en" sz="2600" b="1" dirty="0" smtClean="0">
                <a:latin typeface="Georgia" panose="02040502050405020303" pitchFamily="18" charset="0"/>
                <a:ea typeface="Georgia"/>
                <a:cs typeface="Georgia"/>
                <a:sym typeface="Georgia"/>
              </a:rPr>
              <a:t>:</a:t>
            </a:r>
          </a:p>
          <a:p>
            <a:pPr marL="82296" indent="0" eaLnBrk="1" fontAlgn="auto" hangingPunct="1">
              <a:spcAft>
                <a:spcPts val="0"/>
              </a:spcAft>
              <a:buNone/>
              <a:defRPr/>
            </a:pPr>
            <a:r>
              <a:rPr lang="en-US" sz="2600" b="1" dirty="0" smtClean="0">
                <a:solidFill>
                  <a:srgbClr val="FF0000"/>
                </a:solidFill>
                <a:latin typeface="Georgia" panose="02040502050405020303" pitchFamily="18" charset="0"/>
              </a:rPr>
              <a:t>3/29: </a:t>
            </a:r>
            <a:r>
              <a:rPr lang="en-US" sz="2600" b="1" dirty="0" smtClean="0">
                <a:latin typeface="Georgia" panose="02040502050405020303" pitchFamily="18" charset="0"/>
              </a:rPr>
              <a:t>Eastern Thought Quiz</a:t>
            </a:r>
          </a:p>
        </p:txBody>
      </p:sp>
    </p:spTree>
    <p:extLst>
      <p:ext uri="{BB962C8B-B14F-4D97-AF65-F5344CB8AC3E}">
        <p14:creationId xmlns:p14="http://schemas.microsoft.com/office/powerpoint/2010/main" val="563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upload.wikimedia.org/wikipedia/commons/0/05/Ascetic_Bodhisatta_Gotama_with_the_Group_of_Fi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
            <a:ext cx="9144000" cy="6853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54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63500"/>
            <a:ext cx="8534400" cy="8382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The Buddha</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7000" y="762000"/>
            <a:ext cx="7061200" cy="5943600"/>
          </a:xfrm>
        </p:spPr>
        <p:txBody>
          <a:bodyPr>
            <a:normAutofit/>
          </a:bodyPr>
          <a:lstStyle/>
          <a:p>
            <a:pPr marL="0" indent="0">
              <a:buNone/>
            </a:pPr>
            <a:r>
              <a:rPr lang="en-US" sz="3200" b="1" dirty="0" smtClean="0"/>
              <a:t>Buddha develops the </a:t>
            </a:r>
            <a:r>
              <a:rPr lang="en-US" sz="3200" b="1" dirty="0" smtClean="0">
                <a:solidFill>
                  <a:srgbClr val="FF0000"/>
                </a:solidFill>
              </a:rPr>
              <a:t>4 Noble Truths</a:t>
            </a:r>
            <a:r>
              <a:rPr lang="en-US" sz="3200" b="1" dirty="0" smtClean="0"/>
              <a:t>:</a:t>
            </a:r>
          </a:p>
          <a:p>
            <a:pPr>
              <a:buNone/>
            </a:pPr>
            <a:r>
              <a:rPr lang="en-US" sz="3200" dirty="0" smtClean="0"/>
              <a:t>The </a:t>
            </a:r>
            <a:r>
              <a:rPr lang="en-US" sz="3200" b="1" dirty="0" smtClean="0">
                <a:solidFill>
                  <a:srgbClr val="FF0000"/>
                </a:solidFill>
              </a:rPr>
              <a:t>Truth</a:t>
            </a:r>
            <a:r>
              <a:rPr lang="en-US" sz="3200" dirty="0" smtClean="0">
                <a:solidFill>
                  <a:srgbClr val="FF0000"/>
                </a:solidFill>
              </a:rPr>
              <a:t> of Suffering</a:t>
            </a:r>
          </a:p>
          <a:p>
            <a:pPr lvl="1"/>
            <a:r>
              <a:rPr lang="en-US" sz="2800" b="1" dirty="0" smtClean="0"/>
              <a:t>Life</a:t>
            </a:r>
            <a:r>
              <a:rPr lang="en-US" sz="2800" dirty="0" smtClean="0"/>
              <a:t> is suffering</a:t>
            </a:r>
          </a:p>
          <a:p>
            <a:pPr>
              <a:buNone/>
            </a:pPr>
            <a:r>
              <a:rPr lang="en-US" sz="3200" dirty="0" smtClean="0"/>
              <a:t>The </a:t>
            </a:r>
            <a:r>
              <a:rPr lang="en-US" sz="3200" b="1" dirty="0" smtClean="0">
                <a:solidFill>
                  <a:srgbClr val="FF0000"/>
                </a:solidFill>
              </a:rPr>
              <a:t>Truth</a:t>
            </a:r>
            <a:r>
              <a:rPr lang="en-US" sz="3200" dirty="0" smtClean="0">
                <a:solidFill>
                  <a:srgbClr val="FF0000"/>
                </a:solidFill>
              </a:rPr>
              <a:t> of the Cause of Suffering</a:t>
            </a:r>
          </a:p>
          <a:p>
            <a:pPr lvl="1"/>
            <a:r>
              <a:rPr lang="en-US" sz="2800" b="1" dirty="0" smtClean="0"/>
              <a:t>Suffering</a:t>
            </a:r>
            <a:r>
              <a:rPr lang="en-US" sz="2800" dirty="0" smtClean="0"/>
              <a:t> is based on the search for happiness outside ourselves</a:t>
            </a:r>
          </a:p>
          <a:p>
            <a:pPr>
              <a:buNone/>
            </a:pPr>
            <a:r>
              <a:rPr lang="en-US" sz="3200" dirty="0" smtClean="0"/>
              <a:t>The </a:t>
            </a:r>
            <a:r>
              <a:rPr lang="en-US" sz="3200" b="1" dirty="0" smtClean="0">
                <a:solidFill>
                  <a:srgbClr val="FF0000"/>
                </a:solidFill>
              </a:rPr>
              <a:t>Truth</a:t>
            </a:r>
            <a:r>
              <a:rPr lang="en-US" sz="3200" dirty="0" smtClean="0">
                <a:solidFill>
                  <a:srgbClr val="FF0000"/>
                </a:solidFill>
              </a:rPr>
              <a:t> of the End of Suffering</a:t>
            </a:r>
          </a:p>
          <a:p>
            <a:pPr lvl="1"/>
            <a:r>
              <a:rPr lang="en-US" sz="2800" dirty="0" smtClean="0"/>
              <a:t>Attempt to reach </a:t>
            </a:r>
            <a:r>
              <a:rPr lang="en-US" sz="2800" b="1" dirty="0" smtClean="0"/>
              <a:t>Nirvana</a:t>
            </a:r>
            <a:r>
              <a:rPr lang="en-US" sz="2800" dirty="0" smtClean="0"/>
              <a:t> through ending the chase for satisfaction</a:t>
            </a:r>
          </a:p>
          <a:p>
            <a:pPr>
              <a:buNone/>
            </a:pPr>
            <a:r>
              <a:rPr lang="en-US" sz="3200" dirty="0" smtClean="0"/>
              <a:t>The </a:t>
            </a:r>
            <a:r>
              <a:rPr lang="en-US" sz="3200" b="1" dirty="0" smtClean="0">
                <a:solidFill>
                  <a:srgbClr val="FF0000"/>
                </a:solidFill>
              </a:rPr>
              <a:t>Truth</a:t>
            </a:r>
            <a:r>
              <a:rPr lang="en-US" sz="3200" dirty="0" smtClean="0">
                <a:solidFill>
                  <a:srgbClr val="FF0000"/>
                </a:solidFill>
              </a:rPr>
              <a:t> of the Path That Frees Us From Suffering</a:t>
            </a:r>
          </a:p>
          <a:p>
            <a:pPr>
              <a:buNone/>
            </a:pPr>
            <a:r>
              <a:rPr lang="en-US" sz="3200" b="1" dirty="0" smtClean="0"/>
              <a:t>The 8-Fold Path</a:t>
            </a:r>
          </a:p>
          <a:p>
            <a:pPr marL="0" indent="0">
              <a:buNone/>
            </a:pPr>
            <a:endParaRPr lang="en-US" b="1" dirty="0" smtClean="0">
              <a:solidFill>
                <a:srgbClr val="7030A0"/>
              </a:solidFill>
            </a:endParaRPr>
          </a:p>
          <a:p>
            <a:pPr marL="0" indent="0">
              <a:buNone/>
            </a:pPr>
            <a:endParaRPr lang="en-US" dirty="0" smtClean="0">
              <a:solidFill>
                <a:srgbClr val="00B050"/>
              </a:solidFill>
            </a:endParaRPr>
          </a:p>
          <a:p>
            <a:pPr marL="0" indent="0">
              <a:buNone/>
            </a:pPr>
            <a:endParaRPr lang="en-US" dirty="0" smtClean="0">
              <a:solidFill>
                <a:srgbClr val="00B050"/>
              </a:solidFill>
            </a:endParaRPr>
          </a:p>
        </p:txBody>
      </p:sp>
      <p:sp>
        <p:nvSpPr>
          <p:cNvPr id="65538" name="AutoShape 2" descr="data:image/jpeg;base64,/9j/4AAQSkZJRgABAQAAAQABAAD/2wCEAAkGBxQTEhQUExQVFhUXFxcWGBcXGBcYFBgZFxQXGBwXFxgcHCggHB0lHBcXITEhJSkrLi4uFx8zODMsNygtLisBCgoKDg0OGxAQGiwlHCQsLCwsLCwsLCwsLCwsLCwsLCwsLCwsLCwsLCwsLCwsLCwsLCwsLCwsLCwsLCwsNywsLP/AABEIAL0BCgMBIgACEQEDEQH/xAAcAAACAwEBAQEAAAAAAAAAAAAFBgMEBwIBAAj/xABTEAACAQMDAQUFBAQGDQoHAAABAgMABBEFEiExBhNBUWEHFCJxgTJCkaFSscHRCBUjM3KyJDVic3SCkpOztNLh8BY2Q2NkdYOio8IlNEVTlOLx/8QAGQEAAwEBAQAAAAAAAAAAAAAAAAECAwQF/8QAJxEAAgICAgEEAQUBAAAAAAAAAAECEQMhEjFBBBMiUWEycYGR4VL/2gAMAwEAAhEDEQA/AMVt4iauwgjrTTbaKFSgWpIFat8c1VDcGtsNdnYdzZp7syAKSezcgCD1o5eakI15OKxzRHAL3MwNUWTNLdzr5+6M/Ook1+QeC4rJq0VdDtYxAUVCcUgWnaxl+0gI9Dg01aR2gim4Bw36LcH6edaKCaolMp65CME4rO9QxuNPna28woCnBZ0TPluYDNMMnsHQnJvpD/4S/wC1Wft0VyMVFuDUlvbBXBraE9hir0v5P80n+1Qfsr7JffbWO5N46M5lG0RqQO7mePru8dmfrVJNEto67MzDaKZ1RTzVKL2PXEYzFqR3DoGhG0+h+POKWrzU7mJmtJQEu1migyOUPfEBZU8wQc11xyKiKHZZFWgHaG/wpo+3suuD/wDVJv8AMx/vpF7UaJLb6lbadJdM6XHdkTmNQy73dNu3ODyq/wCVS95BRnmqtulJq5bRcVpHab2NC2tZ7kXju0UbSbTGoDbBnBIbjpUXYj2Wm+sobprt4jJuOxY1YAB2Uck5OQM1jYzNrrg1zAM8Vp2l+yNbie7iN5IPdpEj3d2vxb4UkJ+1xjdj6UWT2FKOl/J/ml/2qzasDIX0/NULmyxWm9gfZ2dRtmna7eIrK8W1Y1IwmOck+OaXe2HZ8WV5JatKZQiI+8qFPxjJBAz0q1QCG64rytX7BeyI38QuZ5WhhfmJVAMrjP2yTwo8uDn08TmrewmIxFrK6ZnGcCXY0bEZ+HcgG054zzSAw4V9iio0dssrAq6MUdT1VlOCp+tVp7BloEUiK+XrXTKR1rkGmMMWcuBXck4oWkuKmtlLGh9AG7OdcVDfkMKnitgB0qheDFZLs3fQJnjwa8D1JM1VsVrRgaJeamFTFJt7c7mzXsk5PjXFpAWNPGuOypyb0FNMvSq/Kp2l3nc569B+yq12uwAdD1r62PHn5AjqPSieTkKqJ50OOn186r7T5VYAyOccjjnpXwFZWMiCelSRocjGf20T0uzEjYJ+uOeKYIdEhAxgn60udFqDYpapcSlMEklcMD97KnI+orWvYN2nur3333qZpe77jZuCjbu77djAHXav4UGXRrYqBtOec5Y4NFfYXZrFdaqi/ZBtcfUTn9tWpWTKLRP7Zu0F3bXFoltcPCHSYttCnJUrjqD5mmP2OOTo9oTyT3xPqTcSk0je39sXVif+rn/WlO/sY/tNZ/KX/WJaCfBY7He8e+ap33e9136dxv3bcd38Xd5+7nb04z9aQe2lsJe1Nig5wsLsPWIyyAn5BRWl6D2g96uL63KbPdZFj3Bj8YdN2eACp4NZ7pHZkQdqSd7yD3d7oGRi7rvHc4Lk5IBJA9CB4UxGq39+I5LdD1mlMY+kEsuf/S/Osl9v4MNzpl0M/A7ZI8NjxSL/AO/8K0DtTbzteaY0UZaOOaV5WGMIDA0YJyc8943TypV/hEWRfTY3H/RXCE/0WR0/rFKANB16DvbSdP8A7kMi/wCVGR+2hPsyg2aVYjzgRv8ALG//AN1XeyN139hayH79vGT8zGAfzzU2iwC3s4UxgRQIMeWyMcflQAp+y677241d/wDtzj6Ku0f1aBe13VdUhu4xY+89z3ILdzFvXfvfqdpwcYrr+DvPvgvXPVrncf8AGTP7aY+3HtBjsZ1tjBLK8kXeAoUAAJZedx9PzoAG+wBs6Wx87iU/klZl7cnI1abBIzDEP/JWm/wf0I0sg9RcSg/QJWd+2bTXm1a4KkDu4InOc8jb4UXQVY46D7X9PtrW3gZLkGKKOP8Am1xlECnB389KN+whs6TGf+tm/wBITXnYbsTp8unWcklnA7vBGzMUBZmKAkk+dMfY7RrewskigkLQDdIJXZTkOS24sAFxg/gKAMZ7WwgavqKgADdE31aFSfxPNBb2zBHSuu0GtpcatdzQndHK4RD4MI4wu4ehKkj0IrmWYjrUPspdC3f2Y5oK6YNNWouCKXp4smqTE0QRiienrg0PVcGi9kKttUJdhuFxt6UF1UDNFd3FCdSasYLZtJ6BBTmpu4qEPzUvfetbsxR9bJuNHbC2xzQWwbmjizYXisuWqNuHko37Zcnwzj6D/g1xFIM/Ko52O4+tEE0GTYGymSM7d3x/UdPzqW0uyeLb0Q96B+6pY5Qf2etQyQMvDDFWrS1yR5VLkNIJaO5U568edHY7w54B9MUKto8HngUSa7RFIXJPhWTls2jFnskspPPA+oNN/sRz71qmev8AYn9Wes/PaSZDtYAqfA9a5kmOTJHJPEzgBu5kaMttzjdg84yfxq4zSZM48kOH8IBc3Nj/AHuf9aU7+xj+01n8pf8AWJawsSszBpZZZmAIBlkZyoPUDceM1etoZFULFc3MaDOEjmdUGSScKDgckn61vaMOJr/s/wD7Za1/hEP+jar9paA65cS45Sxt48/3y4mbH/pD8Kwl45I2ZkublWcguyzSBnI8XOeT86KabZSOS3vd4HYAMwnk3ELnaCc8gbmx5bj51ai30SbD217ZGxudPgEQk97l7ssWKlBvhXcBg5/nT5fZrz2u2Xe6ReL+igkH/hOrn8lI+tZr/wAnUfBlluJmH2HkldmjOQcxkn4TkA5HkKiutIbBDXd66kYKNcSFWB6hhnkelV7UgNE9iV73mkW/mhkjP+LIxH5EUe7dXXdadeSDqtvLj5mMgfmRWA3cLQ5EE9xCpO4pFK6JnABO0HGeBQt7qaTEb3VzIrEKUeaRkbJHBUnBHpWb0Pial/BziK212D175fziU02dsPZ1b6hOk8stxG6J3Y7l0UY3FudyMc5J8axy0tVwVtZriEqF7zupWRHbpuIB5avLxpIuXv74D/CJMn86y96NGjwyTNY9jdqIrS4iUkiO9uUBbliFZVBJA68VT9pvYGCZLzUDNcJMltI21HRYm7mJioYbCSDjkZ/CsakvzH8MVxeQhmLcTSKGZurEZ6nzohad7KrLJeXbKwwVM8hVlIwVYZ5B6Y9aHlilsSxSb0a12F7MSPp1m41C+jDQRnYjwbFyg+FcwE4HqTWN9n9MV7UGTeUyfg3y7CQ/XaBs9a7uGnjAWK7uY0UAKonkCqB0AAPArrR7cADbNnaPsj7OPlmpllTWi4YneyjBp2zUYI04SR1IHgCDzj/jxps1/SMZIFURbsJveFXc8EZZR93dgjJ+Q8PPFOurIGUN5gH8Rmt8DU415JyQ4u/Bkd4CDg1QaPmmDtHEFJIpaM/NJqiD546kikIr6Fs1YkhGOKkqj4ah4VzcNuobPEwNS20/gaqqFZDNbnPFcdw3lTDZwhqJiw9KnkUoifAMUWtTmoJLTFdWzYNRezriviWp4cSIfDjP40Xlj2jhSWPLNnzJ4/KqluneEHwBpiiQMCCA2R9k8HPmD4jzFZZiMS7Kc1huiDEdVyPHjFULMD8KNyyFVZWxjHHoMcCluDhv1VMOmE9NBfuS3SoLgPEQSAR5jqPpViKXgV3PJvwCagqrBdnaSXUjHhVXgdeefGiOtaXND3TD7BDKcg8Hy69cUT0rcpCRDIHJ/eaPyszxvFKo+IblII4I6H08vrVqSsXB1RmEiMpzROyucjmpbmAE4qo8RFdK2jna4s6ubnmi+j3wHjSleuapLqZSt8b4ozka2uorioLm/B4FZgO0j1JH2lbPNavIiBu1NwRS9DxcRc4HeJz5fEOa7j1LfyaHalLmuaW2XZoqukIKIcjcT69PHihc9kkuTICx+7ziguhaxLKyJIQQikA4+L6nxpoi1BIviIBI8DXFO4aOuLU9izfaG8jltjKnGSSixLhcZ64zjx60x6R2ZxECengQc5+v1qoNSa5mV35ijYMI+inHiR+dNUPaOJlG1VOCfH9dKU21sqEEnoz7WtClVm3gkeGDn5Egc4zX2l6U+AxfJXPOMEjjA/XTLrOqKdskYHeI2SQcgqRgoR+fzFWpr5ZFDL0I6eFJ5HVD9pcrB0MLvhlPThlx1z4n0GKLa5rCgYz4YoSl93QfHJPGMeeec/spK1G6kkcKMkk4AFdfpZcbZhnfSJ9YujJnFVLTsrdyAMIiFPQv8IP7a0nsR2OVB31xhmHIQ8gH9povrOps7dMDoFHAFVOdbMowt7Mwj7E3g5Cofk3P6q4awliOJY2T5jj8elaTZ3xB4NM+6O6i7p4VY7eT8vSsseVt7NpY0lox+LTw46UC1jT9hrQ9X0prRsY+A9PT0NKuvEMDXovJCUDmcWBNHusYpmW5pLt0KtREXbVxtGkZaCZiUmqN6AOapfxpg1Vur/d0qVAp5dUMfZqQMJPTH7aJXfIxQ3sjbEQlz95j+AGP30UkWssvZePoHuCiNzmqMc3n9Kk1GYjIoULjyxTiiZPYdtbjNXo5qWobqiUNx8JJ4x+dTKBUZh6eP4QVk2Njw68+lDtPhliLENIykjljk58/lVOyt5HYsHQN4K2Rkejc4/CicjSxqO9jCh2wG3hs458PPFVGHgbk2rC1jpxbk+Ne6hpu0ZojpF6u2q2s34wea7YxUUc7bYl30AGaXdQi5o/ez7iaDXZpNpktA3FfCpHWo6gQVtH4r66eubfpTN2GsIZLgvcgNFGB8LfZZ26bvMABjj5UpSUVbKjFydIF6dKIu7c9GYqfqP34oneXG6LPz/Kj/tBsrd7VpLaNU2OvEYCp5EhRx0bw8qR7WUm3VT+kR9OtYyqaUkaq4PiMugZdSAW9RGMsM9MnB5qCfsuWdiHnUN1+A8/PAqjpnZq4WRn3GNPCQEgEkAgcfOp5tVu4vgFxJxnndkAHyzUu1+lmkY2raLk1mIIiFOVA54ww9TU+lnCY9ePrS5HcXLsxd5GQDkv47gcYz1qxqOqlERE+0w6+XhUSg3oFNRColBDkn7xH4cfrzXegW4WTvSM9Qvp5mgMc+FC5/wD7TPBblUTnwFav4oV2ONjqWPh4CmquoQjJI5oHb3RHPlUs+s8/u6Um01snphCxiySemKL2t+IznPNKP8a4H7qjm1DcM1C10Xf2G9f1YTA7vkPIVn0rlnKnwJFGmu80BklxcN9P1CtsbM5l0aeMZxVU2tHkcbKFtJyaYUKF3bFDzU+i6RJcyiKJck9T4KPEk0xXKwn7a5HocEfWnvszd2qwYtUCD7/i+cfePU1TbStkcU3ooXVskMSxIOE4z4n1oLMaMX/xEmhdxHmuWTtnQlSAeo+dAp4+eKaLi3B+dDtR03auRz54q4SoylECByORXYnyevFcbSeMVC4wfEGtqsyboPG64THXgZB6VU1LVpZGGT8KE7QPwyap20jNhR+NFDY4WkkolW2qPLXX3Xira6g0nU0Akhw1WoZCoqpSbHBBW4UYoJP1qea9yMVxbwGQgA8noMMzH5KoJNKOhS30VWXNELDSMjdJnb4DxNF49IWHluW68jj86ivLo8f8f8f7q0W9kNNOmXHu40X4FXH6O0bT+/60xx3qz2sW2NIhk4VAFDY43YFZ5I5INO9pbMqwr0wi5+oyfzNY5qUTbFJuWwrfWZW02eefqSf3YrM4zsk7s9N355rULMy3FuGKhSMhcnG9QcBgPAH1rL9eiZZmyCDnp5c1ON+GGVeTRtM7TpEoSQAqQAVYAggeBB4OKKLrll9pYbfI5z3aZB8+azWz1GOWPZKPi8D/AL6ktYLdOSc48zWcobNoZtdINdr9YVwSMc9SPHwpSgkLP3hHA4APTp+6udWv+9bC8KOnrRX3MJbx5+02SfyrfGuNGE5ObbLOmaessihRg/aI8MDkn0o+JgUyDkDihHZiXa7N5IR+NW9LQDep8Tmoyy+VFY18bPGuKgDeNWZ4cHjpXpCnkdaxLKkhNQiSrMxHQ1Dt8qEJnkZyaBXs2Lh/p+oUfjXnFDNS0fvFedH+y4RlI+mQa1xyVkzi2tE0eo/Diq5uxUcGkPipxpRrV0ZpsHST9D51c0LVTBJn7p4YeYoWp4FesK0kk1TITp2afIokUMhBB5GKD3MmB60v6FrbQnaclD4eXqKYriDeodfiB8RXDODizqjJSWgVPJVa4u8DBqW7UjjFVTb7vDJpoTB8Yy5xwOoqWSIS4DcEdCOvyrpo9gJxjPSuYeNvyFdWPowmSWmklTkMGH4Gikq/DVBnIPFHeycsM06wXOdkmQrA4ZG8MH16Y+VE46tDxvdCzNGM1DOlPmv+zyeNyYCJYzyOQH+Xka57H9hmmkzdAoq5/kzwzbepPkv66i0dOkhY7Ldjp75/g+CIHDSt9keij7xra+z3Z+1sI8RDLnhpD/ONj1xwPQcVD79HGwjgUoq/CAOOnyqJ5mOWLZ9awyZWtEwxJ7BHbWw71S4XDDPQfkaym+fp6GtouEyuN2c1jXaO37qeRPXI+tV6bJdxYeoh8VL6ONMtjLMkY+8wH06k/QA1pkZDueMqMn6DwFJnYmDmSc9FXYPVm64+QB/yqbdJn25Jo9RK3QvTxpWGLSXhSBhcABfIAdPpSfb9mWu1kmmcozsWjXaOFJ43flTZa3CuDzkc11LGcfCBv2naCcLnHGfSsVKjZxsxmfTsOyAgFWKn5g4pl7J9iDMRLdMY7ccgZw8v9DyX+6/CiVpoMFm3ez/2RLndyD3QbOeF+8f6XHpXuu9rGkyVIyPwX0P7q3lkfUTCONdyIu2mm6dA8fuoI+H41LMwPTB+Ikg9eKWJr1pGyeg4A8hVG8uWkcsxzn86+jbFa44NK32Z5Jp6j0GbG42JKfAhRRPQ5SybvNjQfSEV2KuMqR09fOmTTLDu4wvUcnj1NZ5VsvG9UWkIzzU20eQr22tyecVI8RzWbWi1QPuYAzeVRXFmMfCaIm2JOar3ELDqDikMo24x9oivrCMMHQHIMhP4f76p6xIyqNoJJbH0q7pDBQPz+dXGNuxOVKgslkAKiMQqxLccVQMlULQgx13XKCuq6TlPCaI6Nrklu3w8oeqnof3H1oc1cYpNJqmNNxdodyvvvxQ+GMr4jPgf30Y07SUUfTkmkLs5rElpOsiZx0YDxU9QRTl2z1eNY1EDlllUMT0OD92uWWNppI6oTUlbAPai+jlfEYG1RtB6Zx1ag0QHX5ColOevj+qpErriqRzSduy2oyMVW3lCGHBVgR8wQab/AGa6Zb3N73FyCVeNtmCRlwOBkemT8wKE9sNDNrcywkHAOVJHVfA02CWrNS0XWzLFG46MoP18R+INH4HDjoCfI9fxrK/Z/ekxyQk8qd6/Juv5j86bHvCB1ril8WdiXJWi1rUCxsNhBDc+oPlQpUZTksAPLrn6VXvLst1q9DEBErN97pUaewknFHsUxYZIx5Vm3tEi23APmtPzSsCvHwgYPIFKXbKIS3FsP0nVT8i3P5Zqsa4zFJ8oNB3TbcR2kEZAyEBP9JviJ/E1A7fCas3b9QOlDbh/Cok7djjpUSWVwYs+IJ6VNqOsHKheOMn91VUTwNQ6igSN5m+4OPLd0A/E0l2U+rFztDrDuxVT04Y/sH76A943hgfQVMTXSR56DJ9K7owSVHC5tuyESNjGfyFSCrsOjyN4BR/dfuq6ulIuNxLfkK0USWyhp8m1x68fjT9b3MaxrvYdBx40siRF+yoH05q5ounzXUojgTeT18lHmx8BTWFTkrKU3FF6818N8MZK5wOBz19a3Kw7L2yKuIYy21clhuJOOTzS/wBmvZzaQbXuAs0owef5tSPJfH5mnoyIR1FXleNpKKSr6/0lOX2J2pxWRlEbQpyQGdBs27vsnK4yCeM+dDda9nr7Ha3mYkDKxyAEHH3dw/dTw+lxMc4Hh4+Xzq3FFj7xPzOaiaxOuK/calJH5j1iFiQuCCM5HkfKobeNkrce0vs6iuJWmjlaJ25YYDRsfMqeQfkazLtNoE1m4SYDDfYkXOxsfqPpUSh/x0UnfYOtXLCrHuh8jU2kBemRnyo3sFP2w5GPrXtcqa6BoIPMV0Fr4V2tAEZf0GfPFSd8xABwQPmK+K10EpUNSaOeT4AfKpkWvlWu+lUIs6XdCKaKRt+1WDHYcPgfonwNHe3Gsx3c6zRszZjAbeMMGUkYI6c9eOOaV816DTvVDTqwpot73M8cn3c7W/otwf2H6U+3rDPFZhuyCKbdK1IyQrk5KfCfp0P4Vy+ohas6MEvATZqlj1DCbCM46dMVRWbNDtZlICkEjk8j6da5oLZ0ZP0hO71A7SQuB5dfwNBxP393bAfdJJ9AFY/8fOqMt60mAT08RU/ZuYCeR/0Y9oPqW/8A1rdI5rGLUpQKEFsnir8Fu9zKsUSlpHPHl6k+QHnWnaP7NraJR3+6WTxILIgPoAc/iaUcbkXKaRmFtz14oZ2icugjAOwHccEDJHT6D91bcvYKxDbtshA+4ZGK/UZyaLroFqFwLeDb/e0/dW+PDjjuTtmU8rapH5Wj7pD8cbn68flWmaF2Bu5oldY44VIBAc4bB8wASPrWuW/Z61U7kt4VbzEaAj64q8nHyro5xXS/swMZuPZnqGcAQkefecfmM1btfZFcNjvJ4l89oZ/3VsYNfEVPufgZnmmeyW0X+eeSU+Wdi/8Al5/OnPTdHht07uCNI18lGM+pPUn51favN/nSc5PsCE248qjMAFWia8IqBlZeKmU142K45HSkB2VzQ/XtIjuoXhlGVYdR1U+DKfMUSjnHjUmymgPz9qfYG/tmO2NpUByJI+SfUr9oGqYN4OO6uP8ANyf7Nfo4rXOa05LyhH4yVqkBqor096dpOn9ypmN73u34lWBtgbHQErnFSNIUlNdUx9lLS0JkF8twnjGscTFiPHqp4HH41zd29p78qxpce6jbuJjbvcEcnbt88448KCuK+wCua+3Vos2iaLsDrcXOSSO7CZmBHPMezcOCOT50q9qbW0jVTbG4OThu9iaMDjjk8HNNipfYIV6+NGdI0y3aMGaS4jfJ+FbaRxjwOeK51jT7dFBimkZiwG2SF4j8xu4P0NFhx/IJBru2gZz8KlvQAk1fm01AcCXIxneUk7vp+ns249c4po9nXaGLTvenlV3DIChSNypK5PD4wFPHNAJfYo67pklrKEkBViiSYPXa4yM+v7qr6Pe7JGTwb9ecj9v41Y7Ta1PfTPdSRsNwAG1G2Ki9AGxyBzz86E29tIXRxHIV4OQjEEenHNTLaoLqVoebc56VP/FwmZQWACnJHien7qG2t/Gi7mOMHbggh936O3rn0onDqojUtJBcIP03hcIB6kiuKMG2dc5pRCsvZ6AgYBHyPWrGi+z8TOxKFITkB9zd5n4eYx94gg8txyevWi3s8s0u3aUlTDHyTxgt1AJ8AByfpTG/tGskZlhS4n2nazwQPJGCPAMBj8K3x43HswyTT6Jux/ZBbHcyB5JGABklKBto8FCjgfnTSJCByp+h3UsL7SdPMRkEx4bYY9jd/u5+Hu8bs8Hw8Kqj2o2BBO+QN4RmKQSn1VMZI4PI8q2MRw+FuR/vqksndvg/Zbp6HypTl9plgeQZt/6Ihk3gebLjp61zd+0CyeEvvfdnAj7t+93Yz/N43YxznypDHhjXVItv7TrLZ8TS78fzfdSd589uM49elHez/aeC7VmhZvg+0rqUZcjOSrDOPWgQfWugaSrn2j2gdkjWefYdrNBC8iA+W4DGaLdne1tteblhc70+3G6lJV+aHmgA+RUbUv6722tbWQROXkmIz3UKNJIB5lV6D50MT2mWQ4m763OCR38Tx5x+iSMGgY45oD2u1B4o0CEgseSOuBQKT2m2fgtz/wDjyfuoJ2n7f20wjCLPuG47TDIGxxyBjkdPxFZ5b4ujp9HwWaPOq/I1SvcWojdpO8RsblPOPHrRjW9QMMW5erYC59azQ+01hgt3qqoH2oWCYHmcUdl9o1hKiieO48D/ADEuAceBArOClTStfudOaWNShKfF73x8/wAF/wB6u1jE5YFOvh0z5Y6Uz6LqPexK/wBCPIikTVfaDp5tnjickYCbcEMD5bT8WfTFRdne3EFvFiaK6jXdku8EgjAOBy2OKIKSlXgPUSxzw8qSleq+jUN2a+xVKwvUlRZI2DowyrKcgg+Rq1vroPNPxfa27SMqL9piFHzJwK/WvYPtQ9/FO0kHcPDO8DJv7zlFQk7tq/pY+lfmv2cWfe6jbL4Bwx/xef2Vvvsj+zqX/eM/9SKmHgG9mO2Rv9caIw937rDdx537u8/siBd2No2/zfTnrTTp9u41e7cqwQ2tsobB2ErJOSA3QkZHHqKy32Tf84b75Xf+tpWxW2s7r2a12Y7qGKXfnr3rSLt244x3fXPjQIz/ALKWm7tPqcn6ESD6ukH7FNGva7ELjRrorz3Zzn1hn2v/AFWFSdjLTGq6zL5yW0Y/xbcMf6w/Crp0OT+LLy3m27pffmGw5GLiWaVeoHP8p+VAEfs47VPfRSh4BC0DJHgSd5uzGG3Z2jHBHnWU+2PtRJdMY+4CJaXUkQk7zd3jBf0No28DPU9aav4O9wZLe7Zuvexg/wCLCq/srNfaHJ/L3aeeo3DfgiD9tA0at2bmM/ZVvP3O5j/zfeoPyUU1x6dt0gQY6WXd49Rb7f10qexZTLo81uRgpLcQ8/3aK+f/AFPyp6a9HvBtOP8A5fvMeON/dj6daBCbqR937L48fcI1PzlRVP5vTT2TQW9jYxNwTDFGP6Qh3kfgrUte1qDZpCWwz/KSWtuMdftr+xDTVq2nSPLZGMrsgmLyAkglfdpYhtAHJzIDjjpQBnml6Qg7V3JkUEe7+8RA84ciFCwB8f5ymvVu2SWlzcR6htitisPuz93IwlLK/eqzAFcghfh4OD40sdv9AvJdbtZbCWOKb3Vm3SFghEUuGBwrZyJlGCPCm3S773sz2F/DC00SRmZUy9vIsoOGj3AMCNvII4yME+ABn8chj0S97j4Ibi+ZIGClP5CaZFyoIBAxuA9MVoet3g06Kwhto4wkl1Ba7cHCo6uSVwR8XwdT5k81nOp5isLuy3Fks9RtkiJ6iJ5EZVJ8duSM09+0rrpn/edt/UmoAods9LjXWNIuFUCRpJo3IGCwEJZc+ePi/GivaTRt2p6XdgcxvcQtgfde0mZST4AFCPm9Qdtj/wDENH/wib/V2pnjv1a4kg+/HHHL9JWlQEfWJvxoAU9O/wCcV1/gMP8ApaRO1Vy1v2kN39yF7RJPIRzxmJj9Aae9P/5xXX+Axf6WkD2iSRG/1aGRlVpLe37sHxaNN/Hr0pN0CNYOhj+NBef9kMH174P+rP4mst1zVnNprN+rHE8ot4iD/wBFGwhDL5Zyx+tP3/KGT+IffB/O+5b8/wB33WN3+VzSJ2qsRF2aWNfurAxx4lpELH8TQwNA16R9NtLWKwg3gTQxGNU3MYgGaQgAjLlUPxE9TmljV9ajn1ex7q3uILlO8EvfRiPvLcoTjO478NjHlk02e0HWZraO0aFgpkvLeF8gNmN2O5eemQMZHNC/aaMXGlOB8XvZTPjteM7h8uB+FMD32VIGjvp8AzveTq7HG7EZCohPUKBjj1oB2t7XW9zpklpeYXUWjP8AY/cygrOD8IjyD1IGCCQQeuK87Kw6g15d3dgbYWpnaOWCZ5BveLAaRdsbbGPTI8uQaN9o0t9W0n36JSskcUk8EmAJY5ItxKbvLchUjp4+VABr2fdrG1GGaR4O4aKdoCm/fyqoSc7V8Wxj0pW7L9sTf62YzD3Xu0N3GDv395/ZEC5xtG3+b6c9a9/g/wB0ZbO6kb7T3kjn5tFET+ulj2Tf2/u/6N5/raUAGvbZ25aBZtPFuWWWBSZt5ATexGNuw5+z+kOtP+v6w1raxSKoYtJbRYOeksqRk8eIDZrOPbr227sS6b3IPexRv3u/BX+UzjZt5+x5+NP3bDXhY2HvBhE+3uQIywXJZlUENtbBBOelAFfU9EgbWLSZo07z3e5OdoyWR4ArHzIEj4+fpXGq9sltLq4j1DbFalYvdpO7kYSllbvVdgCuQQPhwDjzrO7zV9U1TU7cW6R2M1tFJKiyOzcFkV95EZznKjbtxjPNaXpWoe9mewv4oWniSMzKmXt3WVSQybwGB45BHBxgmixuLTpgL2YMBBclBi3a7uGtuCo7hnym0HovXFN3vVJnYoGBr2y3FktZykROSRE6h1Qnx25xmmSobGj809iu0PuNx3/dCUhSoUtt6+OcGn7sP7W4LNbrvbeUtPcvcARlSqh0QbcsQSQVPhWRk8V4Ksmx87F9uYrPU7i9eKRklE4Crt3jvZlkGcnHAGKbbX2yWy3890befbLDDEF/k9wMbSkk/FjB3j8DWLmvmoA23RvbPaQyXTm3uD38/ejHd8AQRRgH4vOMn61W7Ie2ZLeOVbmO4mZ55ZEO5W2xvgqmWbw54HFY2KkWgDSfZn7RrfTEuUaGZ1ll3pt2fCuMANk9enSlLX9cS4upJgrKklxLPg43YkK4XjjI2/nQE19QNOjW+xvtVtrJrv8AkJmjmmEqBdmV/k1Ug5Pmtcn2sRfxuL/uZe691922fB3n84ZM9cY3etZMo5qRaBGu9q/alBfG12W84S2uY7qTPd5KRZ4HxdcsK97R+2mOaS0aCO4jWKcSSjco7xAMbPhbB6k4PHArMrAfydx/eT/pI6CUk7bG1o3mf2jPeXFtdWNnM3u5mSRXZFV0mVMorAnDAopHGOKND2jQrJJJHpd7706qrFkjRW2Z2q0m88DJ5xSD7KG2W7nrmQnHhwAKaJb9iTWOTK4msMSkVfdJZba9Wcosl5J3zBf+jZcd2Fb+5wKNWXb/AHxxJfadcTTQsrhrdElj7xAQJVy6lTyfxNA5J2PjXkV68LiRCQwI+RHka54eplezon6aNaCes39/cXtpfmykS2tWfZBuX3l+8Qq0hXO0dFG3PgfOpjr95/GX8YLp913BtRbPGTH3hYStIHC7sEDOPPk04PKXRWPiAfyofFfODgGul5aOXgKjdr5INRl1CSwulikt0gCnu94ZH3EkbulVu13aYaxatBb2U0bs6EzSCMKoRsnJBLZxximDtvrggt2ZohLx4nA/UaTvZhq5nW4yqqAwIA6DIoeR1YuKsKWuuTPpP8WLZXBk7gwd78Hc56bs7s7fpn0pkvNGFxYvZscZiCA+TKBg/QgV1oB+Ej1NEoThqFNumNxoX5u1xEcUOp6bcyywujh7dVliZ4jlZVO9SPPBz1NSNPcald288lu9tbWxZ41lI76WR127mUcKFGcDJ/c0tXqHir5WRQpWN3PpU9wVtpLmzuJDP/I4M0UjABxsJAZTgHqPGoZtfa4tGsNN06e2SRXiLzqsUUKSbt7KqsxZviOOnJzTmK4fg0cqHQl9kGm0RZ7X3O5uUecyxyw7CpUxxrg5YEHKmhHZqwuNPvG1B7WWQTLcZijKGWPvZxIu7JwfhHOD1rW4m3Jz4VUkFOxUJXartRJe2s8KaVdiSWNkV3SIAEjglt2cV52j1mbULdbNbG5iJkgLSS92I1EcisSSGJPCnGKYtWkIUYJHJHBxyRwfp+2h55OfM9Cc+BGD+Pp0osKO+0tpNFcW9/aoJZIVeOSHIUyxOBkBscMCARmoU7eRiSSSLSb73p1VWJjjRW2Z2q0u88DJ5xXSu2Dyem3qev6RwRzUizN4Egk5ByeAPDGcHoevnQDOOy2mzIJ57naJ7mUzOq8qgwFWMHxwoAo5igeTz8R/HpyeP2fh45JlVXIyJCM+Hl6UqGf/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0" name="AutoShape 4" descr="data:image/jpeg;base64,/9j/4AAQSkZJRgABAQAAAQABAAD/2wCEAAkGBxQTEhQUExQVFhUXFxcWGBcXGBcYFBgZFxQXGBwXFxgcHCggHB0lHBcXITEhJSkrLi4uFx8zODMsNygtLisBCgoKDg0OGxAQGiwlHCQsLCwsLCwsLCwsLCwsLCwsLCwsLCwsLCwsLCwsLCwsLCwsLCwsLCwsLCwsLCwsNywsLP/AABEIAL0BCgMBIgACEQEDEQH/xAAcAAACAwEBAQEAAAAAAAAAAAAFBgMEBwIBAAj/xABTEAACAQMDAQUFBAQGDQoHAAABAgMABBEFEiExBhNBUWEHFCJxgTJCkaFSscHRCBUjM3KyJDVic3SCkpOztNLh8BY2Q2NkdYOio8IlNEVTlOLx/8QAGQEAAwEBAQAAAAAAAAAAAAAAAAECAwQF/8QAJxEAAgICAgEEAQUBAAAAAAAAAAECEQMhEjFBBBMiUWEycYGR4VL/2gAMAwEAAhEDEQA/AMVt4iauwgjrTTbaKFSgWpIFat8c1VDcGtsNdnYdzZp7syAKSezcgCD1o5eakI15OKxzRHAL3MwNUWTNLdzr5+6M/Ook1+QeC4rJq0VdDtYxAUVCcUgWnaxl+0gI9Dg01aR2gim4Bw36LcH6edaKCaolMp65CME4rO9QxuNPna28woCnBZ0TPluYDNMMnsHQnJvpD/4S/wC1Wft0VyMVFuDUlvbBXBraE9hir0v5P80n+1Qfsr7JffbWO5N46M5lG0RqQO7mePru8dmfrVJNEto67MzDaKZ1RTzVKL2PXEYzFqR3DoGhG0+h+POKWrzU7mJmtJQEu1migyOUPfEBZU8wQc11xyKiKHZZFWgHaG/wpo+3suuD/wDVJv8AMx/vpF7UaJLb6lbadJdM6XHdkTmNQy73dNu3ODyq/wCVS95BRnmqtulJq5bRcVpHab2NC2tZ7kXju0UbSbTGoDbBnBIbjpUXYj2Wm+sobprt4jJuOxY1YAB2Uck5OQM1jYzNrrg1zAM8Vp2l+yNbie7iN5IPdpEj3d2vxb4UkJ+1xjdj6UWT2FKOl/J/ml/2qzasDIX0/NULmyxWm9gfZ2dRtmna7eIrK8W1Y1IwmOck+OaXe2HZ8WV5JatKZQiI+8qFPxjJBAz0q1QCG64rytX7BeyI38QuZ5WhhfmJVAMrjP2yTwo8uDn08TmrewmIxFrK6ZnGcCXY0bEZ+HcgG054zzSAw4V9iio0dssrAq6MUdT1VlOCp+tVp7BloEUiK+XrXTKR1rkGmMMWcuBXck4oWkuKmtlLGh9AG7OdcVDfkMKnitgB0qheDFZLs3fQJnjwa8D1JM1VsVrRgaJeamFTFJt7c7mzXsk5PjXFpAWNPGuOypyb0FNMvSq/Kp2l3nc569B+yq12uwAdD1r62PHn5AjqPSieTkKqJ50OOn186r7T5VYAyOccjjnpXwFZWMiCelSRocjGf20T0uzEjYJ+uOeKYIdEhAxgn60udFqDYpapcSlMEklcMD97KnI+orWvYN2nur3333qZpe77jZuCjbu77djAHXav4UGXRrYqBtOec5Y4NFfYXZrFdaqi/ZBtcfUTn9tWpWTKLRP7Zu0F3bXFoltcPCHSYttCnJUrjqD5mmP2OOTo9oTyT3xPqTcSk0je39sXVif+rn/WlO/sY/tNZ/KX/WJaCfBY7He8e+ap33e9136dxv3bcd38Xd5+7nb04z9aQe2lsJe1Nig5wsLsPWIyyAn5BRWl6D2g96uL63KbPdZFj3Bj8YdN2eACp4NZ7pHZkQdqSd7yD3d7oGRi7rvHc4Lk5IBJA9CB4UxGq39+I5LdD1mlMY+kEsuf/S/Osl9v4MNzpl0M/A7ZI8NjxSL/AO/8K0DtTbzteaY0UZaOOaV5WGMIDA0YJyc8943TypV/hEWRfTY3H/RXCE/0WR0/rFKANB16DvbSdP8A7kMi/wCVGR+2hPsyg2aVYjzgRv8ALG//AN1XeyN139hayH79vGT8zGAfzzU2iwC3s4UxgRQIMeWyMcflQAp+y677241d/wDtzj6Ku0f1aBe13VdUhu4xY+89z3ILdzFvXfvfqdpwcYrr+DvPvgvXPVrncf8AGTP7aY+3HtBjsZ1tjBLK8kXeAoUAAJZedx9PzoAG+wBs6Wx87iU/klZl7cnI1abBIzDEP/JWm/wf0I0sg9RcSg/QJWd+2bTXm1a4KkDu4InOc8jb4UXQVY46D7X9PtrW3gZLkGKKOP8Am1xlECnB389KN+whs6TGf+tm/wBITXnYbsTp8unWcklnA7vBGzMUBZmKAkk+dMfY7RrewskigkLQDdIJXZTkOS24sAFxg/gKAMZ7WwgavqKgADdE31aFSfxPNBb2zBHSuu0GtpcatdzQndHK4RD4MI4wu4ehKkj0IrmWYjrUPspdC3f2Y5oK6YNNWouCKXp4smqTE0QRiienrg0PVcGi9kKttUJdhuFxt6UF1UDNFd3FCdSasYLZtJ6BBTmpu4qEPzUvfetbsxR9bJuNHbC2xzQWwbmjizYXisuWqNuHko37Zcnwzj6D/g1xFIM/Ko52O4+tEE0GTYGymSM7d3x/UdPzqW0uyeLb0Q96B+6pY5Qf2etQyQMvDDFWrS1yR5VLkNIJaO5U568edHY7w54B9MUKto8HngUSa7RFIXJPhWTls2jFnskspPPA+oNN/sRz71qmev8AYn9Wes/PaSZDtYAqfA9a5kmOTJHJPEzgBu5kaMttzjdg84yfxq4zSZM48kOH8IBc3Nj/AHuf9aU7+xj+01n8pf8AWJawsSszBpZZZmAIBlkZyoPUDceM1etoZFULFc3MaDOEjmdUGSScKDgckn61vaMOJr/s/wD7Za1/hEP+jar9paA65cS45Sxt48/3y4mbH/pD8Kwl45I2ZkublWcguyzSBnI8XOeT86KabZSOS3vd4HYAMwnk3ELnaCc8gbmx5bj51ai30SbD217ZGxudPgEQk97l7ssWKlBvhXcBg5/nT5fZrz2u2Xe6ReL+igkH/hOrn8lI+tZr/wAnUfBlluJmH2HkldmjOQcxkn4TkA5HkKiutIbBDXd66kYKNcSFWB6hhnkelV7UgNE9iV73mkW/mhkjP+LIxH5EUe7dXXdadeSDqtvLj5mMgfmRWA3cLQ5EE9xCpO4pFK6JnABO0HGeBQt7qaTEb3VzIrEKUeaRkbJHBUnBHpWb0Pial/BziK212D175fziU02dsPZ1b6hOk8stxG6J3Y7l0UY3FudyMc5J8axy0tVwVtZriEqF7zupWRHbpuIB5avLxpIuXv74D/CJMn86y96NGjwyTNY9jdqIrS4iUkiO9uUBbliFZVBJA68VT9pvYGCZLzUDNcJMltI21HRYm7mJioYbCSDjkZ/CsakvzH8MVxeQhmLcTSKGZurEZ6nzohad7KrLJeXbKwwVM8hVlIwVYZ5B6Y9aHlilsSxSb0a12F7MSPp1m41C+jDQRnYjwbFyg+FcwE4HqTWN9n9MV7UGTeUyfg3y7CQ/XaBs9a7uGnjAWK7uY0UAKonkCqB0AAPArrR7cADbNnaPsj7OPlmpllTWi4YneyjBp2zUYI04SR1IHgCDzj/jxps1/SMZIFURbsJveFXc8EZZR93dgjJ+Q8PPFOurIGUN5gH8Rmt8DU415JyQ4u/Bkd4CDg1QaPmmDtHEFJIpaM/NJqiD546kikIr6Fs1YkhGOKkqj4ah4VzcNuobPEwNS20/gaqqFZDNbnPFcdw3lTDZwhqJiw9KnkUoifAMUWtTmoJLTFdWzYNRezriviWp4cSIfDjP40Xlj2jhSWPLNnzJ4/KqluneEHwBpiiQMCCA2R9k8HPmD4jzFZZiMS7Kc1huiDEdVyPHjFULMD8KNyyFVZWxjHHoMcCluDhv1VMOmE9NBfuS3SoLgPEQSAR5jqPpViKXgV3PJvwCagqrBdnaSXUjHhVXgdeefGiOtaXND3TD7BDKcg8Hy69cUT0rcpCRDIHJ/eaPyszxvFKo+IblII4I6H08vrVqSsXB1RmEiMpzROyucjmpbmAE4qo8RFdK2jna4s6ubnmi+j3wHjSleuapLqZSt8b4ozka2uorioLm/B4FZgO0j1JH2lbPNavIiBu1NwRS9DxcRc4HeJz5fEOa7j1LfyaHalLmuaW2XZoqukIKIcjcT69PHihc9kkuTICx+7ziguhaxLKyJIQQikA4+L6nxpoi1BIviIBI8DXFO4aOuLU9izfaG8jltjKnGSSixLhcZ64zjx60x6R2ZxECengQc5+v1qoNSa5mV35ijYMI+inHiR+dNUPaOJlG1VOCfH9dKU21sqEEnoz7WtClVm3gkeGDn5Egc4zX2l6U+AxfJXPOMEjjA/XTLrOqKdskYHeI2SQcgqRgoR+fzFWpr5ZFDL0I6eFJ5HVD9pcrB0MLvhlPThlx1z4n0GKLa5rCgYz4YoSl93QfHJPGMeeec/spK1G6kkcKMkk4AFdfpZcbZhnfSJ9YujJnFVLTsrdyAMIiFPQv8IP7a0nsR2OVB31xhmHIQ8gH9povrOps7dMDoFHAFVOdbMowt7Mwj7E3g5Cofk3P6q4awliOJY2T5jj8elaTZ3xB4NM+6O6i7p4VY7eT8vSsseVt7NpY0lox+LTw46UC1jT9hrQ9X0prRsY+A9PT0NKuvEMDXovJCUDmcWBNHusYpmW5pLt0KtREXbVxtGkZaCZiUmqN6AOapfxpg1Vur/d0qVAp5dUMfZqQMJPTH7aJXfIxQ3sjbEQlz95j+AGP30UkWssvZePoHuCiNzmqMc3n9Kk1GYjIoULjyxTiiZPYdtbjNXo5qWobqiUNx8JJ4x+dTKBUZh6eP4QVk2Njw68+lDtPhliLENIykjljk58/lVOyt5HYsHQN4K2Rkejc4/CicjSxqO9jCh2wG3hs458PPFVGHgbk2rC1jpxbk+Ne6hpu0ZojpF6u2q2s34wea7YxUUc7bYl30AGaXdQi5o/ez7iaDXZpNpktA3FfCpHWo6gQVtH4r66eubfpTN2GsIZLgvcgNFGB8LfZZ26bvMABjj5UpSUVbKjFydIF6dKIu7c9GYqfqP34oneXG6LPz/Kj/tBsrd7VpLaNU2OvEYCp5EhRx0bw8qR7WUm3VT+kR9OtYyqaUkaq4PiMugZdSAW9RGMsM9MnB5qCfsuWdiHnUN1+A8/PAqjpnZq4WRn3GNPCQEgEkAgcfOp5tVu4vgFxJxnndkAHyzUu1+lmkY2raLk1mIIiFOVA54ww9TU+lnCY9ePrS5HcXLsxd5GQDkv47gcYz1qxqOqlERE+0w6+XhUSg3oFNRColBDkn7xH4cfrzXegW4WTvSM9Qvp5mgMc+FC5/wD7TPBblUTnwFav4oV2ONjqWPh4CmquoQjJI5oHb3RHPlUs+s8/u6Um01snphCxiySemKL2t+IznPNKP8a4H7qjm1DcM1C10Xf2G9f1YTA7vkPIVn0rlnKnwJFGmu80BklxcN9P1CtsbM5l0aeMZxVU2tHkcbKFtJyaYUKF3bFDzU+i6RJcyiKJck9T4KPEk0xXKwn7a5HocEfWnvszd2qwYtUCD7/i+cfePU1TbStkcU3ooXVskMSxIOE4z4n1oLMaMX/xEmhdxHmuWTtnQlSAeo+dAp4+eKaLi3B+dDtR03auRz54q4SoylECByORXYnyevFcbSeMVC4wfEGtqsyboPG64THXgZB6VU1LVpZGGT8KE7QPwyap20jNhR+NFDY4WkkolW2qPLXX3Xira6g0nU0Akhw1WoZCoqpSbHBBW4UYoJP1qea9yMVxbwGQgA8noMMzH5KoJNKOhS30VWXNELDSMjdJnb4DxNF49IWHluW68jj86ivLo8f8f8f7q0W9kNNOmXHu40X4FXH6O0bT+/60xx3qz2sW2NIhk4VAFDY43YFZ5I5INO9pbMqwr0wi5+oyfzNY5qUTbFJuWwrfWZW02eefqSf3YrM4zsk7s9N355rULMy3FuGKhSMhcnG9QcBgPAH1rL9eiZZmyCDnp5c1ON+GGVeTRtM7TpEoSQAqQAVYAggeBB4OKKLrll9pYbfI5z3aZB8+azWz1GOWPZKPi8D/AL6ktYLdOSc48zWcobNoZtdINdr9YVwSMc9SPHwpSgkLP3hHA4APTp+6udWv+9bC8KOnrRX3MJbx5+02SfyrfGuNGE5ObbLOmaessihRg/aI8MDkn0o+JgUyDkDihHZiXa7N5IR+NW9LQDep8Tmoyy+VFY18bPGuKgDeNWZ4cHjpXpCnkdaxLKkhNQiSrMxHQ1Dt8qEJnkZyaBXs2Lh/p+oUfjXnFDNS0fvFedH+y4RlI+mQa1xyVkzi2tE0eo/Diq5uxUcGkPipxpRrV0ZpsHST9D51c0LVTBJn7p4YeYoWp4FesK0kk1TITp2afIokUMhBB5GKD3MmB60v6FrbQnaclD4eXqKYriDeodfiB8RXDODizqjJSWgVPJVa4u8DBqW7UjjFVTb7vDJpoTB8Yy5xwOoqWSIS4DcEdCOvyrpo9gJxjPSuYeNvyFdWPowmSWmklTkMGH4Gikq/DVBnIPFHeycsM06wXOdkmQrA4ZG8MH16Y+VE46tDxvdCzNGM1DOlPmv+zyeNyYCJYzyOQH+Xka57H9hmmkzdAoq5/kzwzbepPkv66i0dOkhY7Ldjp75/g+CIHDSt9keij7xra+z3Z+1sI8RDLnhpD/ONj1xwPQcVD79HGwjgUoq/CAOOnyqJ5mOWLZ9awyZWtEwxJ7BHbWw71S4XDDPQfkaym+fp6GtouEyuN2c1jXaO37qeRPXI+tV6bJdxYeoh8VL6ONMtjLMkY+8wH06k/QA1pkZDueMqMn6DwFJnYmDmSc9FXYPVm64+QB/yqbdJn25Jo9RK3QvTxpWGLSXhSBhcABfIAdPpSfb9mWu1kmmcozsWjXaOFJ43flTZa3CuDzkc11LGcfCBv2naCcLnHGfSsVKjZxsxmfTsOyAgFWKn5g4pl7J9iDMRLdMY7ccgZw8v9DyX+6/CiVpoMFm3ez/2RLndyD3QbOeF+8f6XHpXuu9rGkyVIyPwX0P7q3lkfUTCONdyIu2mm6dA8fuoI+H41LMwPTB+Ikg9eKWJr1pGyeg4A8hVG8uWkcsxzn86+jbFa44NK32Z5Jp6j0GbG42JKfAhRRPQ5SybvNjQfSEV2KuMqR09fOmTTLDu4wvUcnj1NZ5VsvG9UWkIzzU20eQr22tyecVI8RzWbWi1QPuYAzeVRXFmMfCaIm2JOar3ELDqDikMo24x9oivrCMMHQHIMhP4f76p6xIyqNoJJbH0q7pDBQPz+dXGNuxOVKgslkAKiMQqxLccVQMlULQgx13XKCuq6TlPCaI6Nrklu3w8oeqnof3H1oc1cYpNJqmNNxdodyvvvxQ+GMr4jPgf30Y07SUUfTkmkLs5rElpOsiZx0YDxU9QRTl2z1eNY1EDlllUMT0OD92uWWNppI6oTUlbAPai+jlfEYG1RtB6Zx1ag0QHX5ColOevj+qpErriqRzSduy2oyMVW3lCGHBVgR8wQab/AGa6Zb3N73FyCVeNtmCRlwOBkemT8wKE9sNDNrcywkHAOVJHVfA02CWrNS0XWzLFG46MoP18R+INH4HDjoCfI9fxrK/Z/ekxyQk8qd6/Juv5j86bHvCB1ril8WdiXJWi1rUCxsNhBDc+oPlQpUZTksAPLrn6VXvLst1q9DEBErN97pUaewknFHsUxYZIx5Vm3tEi23APmtPzSsCvHwgYPIFKXbKIS3FsP0nVT8i3P5Zqsa4zFJ8oNB3TbcR2kEZAyEBP9JviJ/E1A7fCas3b9QOlDbh/Cok7djjpUSWVwYs+IJ6VNqOsHKheOMn91VUTwNQ6igSN5m+4OPLd0A/E0l2U+rFztDrDuxVT04Y/sH76A943hgfQVMTXSR56DJ9K7owSVHC5tuyESNjGfyFSCrsOjyN4BR/dfuq6ulIuNxLfkK0USWyhp8m1x68fjT9b3MaxrvYdBx40siRF+yoH05q5ounzXUojgTeT18lHmx8BTWFTkrKU3FF6818N8MZK5wOBz19a3Kw7L2yKuIYy21clhuJOOTzS/wBmvZzaQbXuAs0owef5tSPJfH5mnoyIR1FXleNpKKSr6/0lOX2J2pxWRlEbQpyQGdBs27vsnK4yCeM+dDda9nr7Ha3mYkDKxyAEHH3dw/dTw+lxMc4Hh4+Xzq3FFj7xPzOaiaxOuK/calJH5j1iFiQuCCM5HkfKobeNkrce0vs6iuJWmjlaJ25YYDRsfMqeQfkazLtNoE1m4SYDDfYkXOxsfqPpUSh/x0UnfYOtXLCrHuh8jU2kBemRnyo3sFP2w5GPrXtcqa6BoIPMV0Fr4V2tAEZf0GfPFSd8xABwQPmK+K10EpUNSaOeT4AfKpkWvlWu+lUIs6XdCKaKRt+1WDHYcPgfonwNHe3Gsx3c6zRszZjAbeMMGUkYI6c9eOOaV816DTvVDTqwpot73M8cn3c7W/otwf2H6U+3rDPFZhuyCKbdK1IyQrk5KfCfp0P4Vy+ohas6MEvATZqlj1DCbCM46dMVRWbNDtZlICkEjk8j6da5oLZ0ZP0hO71A7SQuB5dfwNBxP393bAfdJJ9AFY/8fOqMt60mAT08RU/ZuYCeR/0Y9oPqW/8A1rdI5rGLUpQKEFsnir8Fu9zKsUSlpHPHl6k+QHnWnaP7NraJR3+6WTxILIgPoAc/iaUcbkXKaRmFtz14oZ2icugjAOwHccEDJHT6D91bcvYKxDbtshA+4ZGK/UZyaLroFqFwLeDb/e0/dW+PDjjuTtmU8rapH5Wj7pD8cbn68flWmaF2Bu5oldY44VIBAc4bB8wASPrWuW/Z61U7kt4VbzEaAj64q8nHyro5xXS/swMZuPZnqGcAQkefecfmM1btfZFcNjvJ4l89oZ/3VsYNfEVPufgZnmmeyW0X+eeSU+Wdi/8Al5/OnPTdHht07uCNI18lGM+pPUn51favN/nSc5PsCE248qjMAFWia8IqBlZeKmU142K45HSkB2VzQ/XtIjuoXhlGVYdR1U+DKfMUSjnHjUmymgPz9qfYG/tmO2NpUByJI+SfUr9oGqYN4OO6uP8ANyf7Nfo4rXOa05LyhH4yVqkBqor096dpOn9ypmN73u34lWBtgbHQErnFSNIUlNdUx9lLS0JkF8twnjGscTFiPHqp4HH41zd29p78qxpce6jbuJjbvcEcnbt88448KCuK+wCua+3Vos2iaLsDrcXOSSO7CZmBHPMezcOCOT50q9qbW0jVTbG4OThu9iaMDjjk8HNNipfYIV6+NGdI0y3aMGaS4jfJ+FbaRxjwOeK51jT7dFBimkZiwG2SF4j8xu4P0NFhx/IJBru2gZz8KlvQAk1fm01AcCXIxneUk7vp+ns249c4po9nXaGLTvenlV3DIChSNypK5PD4wFPHNAJfYo67pklrKEkBViiSYPXa4yM+v7qr6Pe7JGTwb9ecj9v41Y7Ta1PfTPdSRsNwAG1G2Ki9AGxyBzz86E29tIXRxHIV4OQjEEenHNTLaoLqVoebc56VP/FwmZQWACnJHien7qG2t/Gi7mOMHbggh936O3rn0onDqojUtJBcIP03hcIB6kiuKMG2dc5pRCsvZ6AgYBHyPWrGi+z8TOxKFITkB9zd5n4eYx94gg8txyevWi3s8s0u3aUlTDHyTxgt1AJ8AByfpTG/tGskZlhS4n2nazwQPJGCPAMBj8K3x43HswyTT6Jux/ZBbHcyB5JGABklKBto8FCjgfnTSJCByp+h3UsL7SdPMRkEx4bYY9jd/u5+Hu8bs8Hw8Kqj2o2BBO+QN4RmKQSn1VMZI4PI8q2MRw+FuR/vqksndvg/Zbp6HypTl9plgeQZt/6Ihk3gebLjp61zd+0CyeEvvfdnAj7t+93Yz/N43YxznypDHhjXVItv7TrLZ8TS78fzfdSd589uM49elHez/aeC7VmhZvg+0rqUZcjOSrDOPWgQfWugaSrn2j2gdkjWefYdrNBC8iA+W4DGaLdne1tteblhc70+3G6lJV+aHmgA+RUbUv6722tbWQROXkmIz3UKNJIB5lV6D50MT2mWQ4m763OCR38Tx5x+iSMGgY45oD2u1B4o0CEgseSOuBQKT2m2fgtz/wDjyfuoJ2n7f20wjCLPuG47TDIGxxyBjkdPxFZ5b4ujp9HwWaPOq/I1SvcWojdpO8RsblPOPHrRjW9QMMW5erYC59azQ+01hgt3qqoH2oWCYHmcUdl9o1hKiieO48D/ADEuAceBArOClTStfudOaWNShKfF73x8/wAF/wB6u1jE5YFOvh0z5Y6Uz6LqPexK/wBCPIikTVfaDp5tnjickYCbcEMD5bT8WfTFRdne3EFvFiaK6jXdku8EgjAOBy2OKIKSlXgPUSxzw8qSleq+jUN2a+xVKwvUlRZI2DowyrKcgg+Rq1vroPNPxfa27SMqL9piFHzJwK/WvYPtQ9/FO0kHcPDO8DJv7zlFQk7tq/pY+lfmv2cWfe6jbL4Bwx/xef2Vvvsj+zqX/eM/9SKmHgG9mO2Rv9caIw937rDdx537u8/siBd2No2/zfTnrTTp9u41e7cqwQ2tsobB2ErJOSA3QkZHHqKy32Tf84b75Xf+tpWxW2s7r2a12Y7qGKXfnr3rSLt244x3fXPjQIz/ALKWm7tPqcn6ESD6ukH7FNGva7ELjRrorz3Zzn1hn2v/AFWFSdjLTGq6zL5yW0Y/xbcMf6w/Crp0OT+LLy3m27pffmGw5GLiWaVeoHP8p+VAEfs47VPfRSh4BC0DJHgSd5uzGG3Z2jHBHnWU+2PtRJdMY+4CJaXUkQk7zd3jBf0No28DPU9aav4O9wZLe7Zuvexg/wCLCq/srNfaHJ/L3aeeo3DfgiD9tA0at2bmM/ZVvP3O5j/zfeoPyUU1x6dt0gQY6WXd49Rb7f10qexZTLo81uRgpLcQ8/3aK+f/AFPyp6a9HvBtOP8A5fvMeON/dj6daBCbqR937L48fcI1PzlRVP5vTT2TQW9jYxNwTDFGP6Qh3kfgrUte1qDZpCWwz/KSWtuMdftr+xDTVq2nSPLZGMrsgmLyAkglfdpYhtAHJzIDjjpQBnml6Qg7V3JkUEe7+8RA84ciFCwB8f5ymvVu2SWlzcR6htitisPuz93IwlLK/eqzAFcghfh4OD40sdv9AvJdbtZbCWOKb3Vm3SFghEUuGBwrZyJlGCPCm3S773sz2F/DC00SRmZUy9vIsoOGj3AMCNvII4yME+ABn8chj0S97j4Ibi+ZIGClP5CaZFyoIBAxuA9MVoet3g06Kwhto4wkl1Ba7cHCo6uSVwR8XwdT5k81nOp5isLuy3Fks9RtkiJ6iJ5EZVJ8duSM09+0rrpn/edt/UmoAods9LjXWNIuFUCRpJo3IGCwEJZc+ePi/GivaTRt2p6XdgcxvcQtgfde0mZST4AFCPm9Qdtj/wDENH/wib/V2pnjv1a4kg+/HHHL9JWlQEfWJvxoAU9O/wCcV1/gMP8ApaRO1Vy1v2kN39yF7RJPIRzxmJj9Aae9P/5xXX+Axf6WkD2iSRG/1aGRlVpLe37sHxaNN/Hr0pN0CNYOhj+NBef9kMH174P+rP4mst1zVnNprN+rHE8ot4iD/wBFGwhDL5Zyx+tP3/KGT+IffB/O+5b8/wB33WN3+VzSJ2qsRF2aWNfurAxx4lpELH8TQwNA16R9NtLWKwg3gTQxGNU3MYgGaQgAjLlUPxE9TmljV9ajn1ex7q3uILlO8EvfRiPvLcoTjO478NjHlk02e0HWZraO0aFgpkvLeF8gNmN2O5eemQMZHNC/aaMXGlOB8XvZTPjteM7h8uB+FMD32VIGjvp8AzveTq7HG7EZCohPUKBjj1oB2t7XW9zpklpeYXUWjP8AY/cygrOD8IjyD1IGCCQQeuK87Kw6g15d3dgbYWpnaOWCZ5BveLAaRdsbbGPTI8uQaN9o0t9W0n36JSskcUk8EmAJY5ItxKbvLchUjp4+VABr2fdrG1GGaR4O4aKdoCm/fyqoSc7V8Wxj0pW7L9sTf62YzD3Xu0N3GDv395/ZEC5xtG3+b6c9a9/g/wB0ZbO6kb7T3kjn5tFET+ulj2Tf2/u/6N5/raUAGvbZ25aBZtPFuWWWBSZt5ATexGNuw5+z+kOtP+v6w1raxSKoYtJbRYOeksqRk8eIDZrOPbr227sS6b3IPexRv3u/BX+UzjZt5+x5+NP3bDXhY2HvBhE+3uQIywXJZlUENtbBBOelAFfU9EgbWLSZo07z3e5OdoyWR4ArHzIEj4+fpXGq9sltLq4j1DbFalYvdpO7kYSllbvVdgCuQQPhwDjzrO7zV9U1TU7cW6R2M1tFJKiyOzcFkV95EZznKjbtxjPNaXpWoe9mewv4oWniSMzKmXt3WVSQybwGB45BHBxgmixuLTpgL2YMBBclBi3a7uGtuCo7hnym0HovXFN3vVJnYoGBr2y3FktZykROSRE6h1Qnx25xmmSobGj809iu0PuNx3/dCUhSoUtt6+OcGn7sP7W4LNbrvbeUtPcvcARlSqh0QbcsQSQVPhWRk8V4Ksmx87F9uYrPU7i9eKRklE4Crt3jvZlkGcnHAGKbbX2yWy3890befbLDDEF/k9wMbSkk/FjB3j8DWLmvmoA23RvbPaQyXTm3uD38/ejHd8AQRRgH4vOMn61W7Ie2ZLeOVbmO4mZ55ZEO5W2xvgqmWbw54HFY2KkWgDSfZn7RrfTEuUaGZ1ll3pt2fCuMANk9enSlLX9cS4upJgrKklxLPg43YkK4XjjI2/nQE19QNOjW+xvtVtrJrv8AkJmjmmEqBdmV/k1Ug5Pmtcn2sRfxuL/uZe691922fB3n84ZM9cY3etZMo5qRaBGu9q/alBfG12W84S2uY7qTPd5KRZ4HxdcsK97R+2mOaS0aCO4jWKcSSjco7xAMbPhbB6k4PHArMrAfydx/eT/pI6CUk7bG1o3mf2jPeXFtdWNnM3u5mSRXZFV0mVMorAnDAopHGOKND2jQrJJJHpd7706qrFkjRW2Z2q0m88DJ5xSD7KG2W7nrmQnHhwAKaJb9iTWOTK4msMSkVfdJZba9Wcosl5J3zBf+jZcd2Fb+5wKNWXb/AHxxJfadcTTQsrhrdElj7xAQJVy6lTyfxNA5J2PjXkV68LiRCQwI+RHka54eplezon6aNaCes39/cXtpfmykS2tWfZBuX3l+8Qq0hXO0dFG3PgfOpjr95/GX8YLp913BtRbPGTH3hYStIHC7sEDOPPk04PKXRWPiAfyofFfODgGul5aOXgKjdr5INRl1CSwulikt0gCnu94ZH3EkbulVu13aYaxatBb2U0bs6EzSCMKoRsnJBLZxximDtvrggt2ZohLx4nA/UaTvZhq5nW4yqqAwIA6DIoeR1YuKsKWuuTPpP8WLZXBk7gwd78Hc56bs7s7fpn0pkvNGFxYvZscZiCA+TKBg/QgV1oB+Ej1NEoThqFNumNxoX5u1xEcUOp6bcyywujh7dVliZ4jlZVO9SPPBz1NSNPcald288lu9tbWxZ41lI76WR127mUcKFGcDJ/c0tXqHir5WRQpWN3PpU9wVtpLmzuJDP/I4M0UjABxsJAZTgHqPGoZtfa4tGsNN06e2SRXiLzqsUUKSbt7KqsxZviOOnJzTmK4fg0cqHQl9kGm0RZ7X3O5uUecyxyw7CpUxxrg5YEHKmhHZqwuNPvG1B7WWQTLcZijKGWPvZxIu7JwfhHOD1rW4m3Jz4VUkFOxUJXartRJe2s8KaVdiSWNkV3SIAEjglt2cV52j1mbULdbNbG5iJkgLSS92I1EcisSSGJPCnGKYtWkIUYJHJHBxyRwfp+2h55OfM9Cc+BGD+Pp0osKO+0tpNFcW9/aoJZIVeOSHIUyxOBkBscMCARmoU7eRiSSSLSb73p1VWJjjRW2Z2q0u88DJ5xXSu2Dyem3qev6RwRzUizN4Egk5ByeAPDGcHoevnQDOOy2mzIJ57naJ7mUzOq8qgwFWMHxwoAo5igeTz8R/HpyeP2fh45JlVXIyJCM+Hl6UqGf/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3" name="AutoShape 7" descr="data:image/jpeg;base64,/9j/4AAQSkZJRgABAQAAAQABAAD/2wCEAAkGBxAQEA8QDxIPEBQPEBUUDxAQEA8PEBUVFRQXFxUUFxQYHSggGBomHBQXITEhJSkrLi4uGB8zODMsNygtLisBCgoKDg0OGhAQGzQmHyQsLCwsNCwsLCwsLCwsLCwsNC8sLCwsLCwsLCwsLiwsLCwsLCwsLCwsLCwsLCwsLCwsLP/AABEIALcBEwMBIgACEQEDEQH/xAAcAAABBQEBAQAAAAAAAAAAAAAEAAECAwUGBwj/xABAEAACAQMCBAQFAQQIBAcAAAABAgADERIEIQUxQVETImGBBjJxkaEUQlKxwRUjM2JygtHhB0Pw8RYkVHOSosL/xAAaAQADAQEBAQAAAAAAAAAAAAABAgMEAAUG/8QALxEAAgIBAwIDCAICAwAAAAAAAAECEQMEEiExYRMiQQUUUXGBscHRofAjMhWR4f/aAAwDAQACEQMRAD8AcCSAkgJILPr7PmLIASYWSCywLFbOsgFj4ywLJhItnFQWP4cvVJaaUXcMgPCLw4V4cklKDcFATU5EpDqlOVGnCpHMEKyBWFskrKR0wWDlZArCSsiUjJi2DFZBlhJWQZIyYGwYrI4wgpIlI1gsoxjWl5SNjDYLKcY1pdjGKw2dZSVjYy7GNjDZ1lJWNjLsYsZ1hspxitLcY1px1lREYiW2jFYbOsptGtLisbGENlVopZjFODZtBZILJBZMLMjYhALLAskFkwsRsJELLFWSVZYqRWwoiqQmlTvtFTSGUKMjORaCBTQllLTzYTR5C8up6HY7TO86NMcLOcq0d5Q9Kb9bSQCrp5WGVMlPG0ZLJKmSaVSmBBnWXjIhJUBlJArCisgVlEybBisrKworKysdMVsHKyJWEFZErGTFsoxkSsvxjFYbOsoxjFZfjGKw2CyjGMVl5WMVhsNlGMbGX4xsYbOsoxjYy/GNjOs6yjGNjLysiVhsNlBWMRLisiVhsNlWMUsxihsNm2FkwscCTAmNsAwWTVY4EmFiNjIdFhCUpUolyScmPEJpaeaWk08AosZr6KodpkytpGzCotmrpNMAIV4Ijac7S6eXKTs9eMVRm6vTCYOtXtOo1NrTC1iLNWnn8TJqY/AwKqQZ1mpWowOpSnpRkeVOIEyyBWFMkrKyqZBgxWQKwllkCsdMRg5WRKwkrIlI1isGKxisIKSJWNYCjGMVl+MbGGwWDlI2EIxjFYdx1g+MbGEYxsYbOsHxkcYSVkSs6w2DlZErCCsYrDYbBysiVhBWRKxrDYPjFLsYobOs2AJMCOBJhZibHGAkwscLJgRWwoSiWqJECXJJtjouorNHTVAJmq0vptITVmnHOjodNqoS2pEwKVaW1NRMcsPJujqKQfqq+0yNQ95Z499oLUO8tjx7TPmy7imumJIv9pRgWNhck8hDVpsdgL9u4mvoNMU3Kpf94G5lJZVBE4YXkfYyaPw/Vbc4r9TcxVPh11Ukugt03/jNutxELfmLdLGYWv4i9QkXIHaJjyZpv4Iplx6fGvizHenYyJSElZHCb1I8tgxSRKQkpGKQ7haBSsiVhRSRKRtwtAuMWEJNORwh3AoHKxsYRhGKQ7jgbGMVhBSMUhsAPjIlYQUjFIdxwPjIlYQVjFY1hBisiVhBWRKw2dYPjFLsYobDZqKsmBHCyYEyNlRgsmFjgSYEVsYYCTAiCyYWI2MhAS1TIgSYERjospmOzRllGsqsiF1AbHdgTby9besnJpcspG3SRfeJt5TpdSlUXQ32uR1H1l9pykmrR0k4upIam9upA62hI13+LYWAvt7wbGNjC4p9To5JR6Fmq1ZbkLfk/eBFYSwvGxhjUVwTm3J2wYpIlIQTzsCdr7cvYnaUrXQhWBuHNl2JJPXYfQx9wm0gUkSkJNudx94sI24RxBcIxSFFI2EO4G0EKRikKwjeHDuBtBTTkcIWUkTTh3C7QQpGKQkpGKRtwKBSsiUhRSQKRlIFAxWRKwkpIFIykCgYrIlYSVkCsZM4Hxil2MUNgNALJgSQWWKsytmhIgFlgWSCy1KRPISbkOkVhZILCP09vmZR6A5H8SYWmP3m/wDqIjmUUH6g4WW06DNyUn22ly1iPlCr9Bc/mJqjHmxPvEcmOoxM3jFGpTp+KrhGQgCmSGzuQMcRfeCUdfqcitTRsFC38bxqC0ztc3UtkBzHtNrCQr6Valg9yoNyv7Lf4h1Hpyk5Ju+S0ZxSS2/9/wBRzfC9KWqZU/EpLkWRgpKY3JChrWYC3X0nRU6Nty1Rj/eYn8cvxLaNBUFkVVHZQFH2Esxk8WGMPmPm1EsnZFWMbGXYxYy9mbaVYSL0QwsQD9QDGqatFrU6JIDVEdlH+Er/AKn7GE4wbrC4NAjaYWAOWxv8zAne+5B3HpF4Ayy57bCy7dyDa/5heEYpzJsAOZJsIdwNrYGumAJIuL3uOlz1jrTttubdTzMLwmPw16jazXqzXSmaKov7t6eR/jA8lV3CsVpv4fug7CMUhOEYpH3E9gLhGwhRSRKQ7hdgNjGKxtcaqq7UxSawuAxZbd7nkfxMHheuRcq+peo7s3hpajWdUHYFVIBPXl0vFeZJ0ysdM5K0bhSRKSWgrGsniKjqhJCM2xaxIJsOQuJcUlIzTVohPG4umClJApCykiUlFIm4ghSVlIYUkCkZSFcQQpIFIWUkCsdSBtBcIpfjFDuFoNCyarJBZYqzM2akiKyYEmFkwsm2UUSsLJhZMLJhYrY6iVhZILLAskFi2MolYWPjLMZNUvsItjKJVjFhNOloRbzRVNKqjrJ+KjR7tKrZm4RgVva4v2uL/aH16y06bMBlipYjbewv1nD6DUMmL2plVxIBqgMBdifLbmBa+/S/pJz1G2uCkNJuT5AOO6xjxFGQD/y9lsxUZ2JZt7H/AGtO301QVER15OoYcjzHpOQ15qLqKlPBcW1BcPiSxyBHM2H/AGnZ8AQDT0y4F/NdbYgeY/s9JmwZv8kkac+nTxwZTrC60qjUlDuqMaaE2DMBsvuZVqNPVq6ZqZK0atSkAWUCoqVCATsfmUH7ibPhLa/85SyjpNctuSLjJcMybXBKqvqZ1Dw6fhaYNdlpXVT8zKtlLbbcyPvMf4acPqOJsP8A1IX/AOC4f/mdP4QvlYXtbKwva97X7Tk/gBxU/WuP+ZqM+n7ZYwf6uK/vQ5RuMn8vudJhGKQnw42EtuIOANhGKQjGMVh3C7AYpB00SK7OoxZ/nx2Ddiw6kd+cPwmV8RVayJSGnxD1dRTpksStlJu1jY2Nhbl1nbgKHoF0lwvh5bkk47bnmZJql/mCt7WP3EtKSJSNaFplJRTyuv18w+8qanCsJfpuHl9/lHcw71HlsCxObpIyikgUmtquHMm/MdxAWSPHIn0JTwyi6aBCkrZIWyStklVIi4guEUIwijbgbS5BL1WKnSlwWZ5SNUYEAsmBJhZILJtlFEgFkwsmFkwsVsdRKwskFlHFtcmlotXq3wTHIi22TBQd/UwjUV6dMFnZQBuTe/2HWI5oqsT+BJEl4Fjddo2kYFQzKyE/ssQWHa9tgfSWVqlgxHYyblZeOOiVHWKWdLjJDuL72sN/zaM7Ke84L4w4pUSkz6cOXSzKyjkQee/MTsdHr6VUsKbqxVyjBWDWYKGIuPQiSxyTNGaLRDiDpi9MsgZ6VQqrMBcBfMbdhcXnLpXvQIDUht8oW/bYtfnOi1dQMtOoQVN6i2YNYeV18wG1rgc5z9Csv6cr4tFfKfKi3W2/XqJLUO6G08ashxxj4pa4tdDe1tjY8j9Z1PC96S9dzv7mcfxyopct839WjE2IB/q0N+3UwrUcTduGa9qIam1OqaaFW8wBw84K/KbMT6XmbDPbmlL5/cvlx78UIrt+jscYsZ88Nx/iVFW8LV6r+rchL1XqC2TbWa4I9DPePh3jFPWZmkyuqU6LEjZw1QMWVh+yRjy/2m2GeMjNk0coFfxNqWo6PUVUKqypZWYFgCxCjYdd9vWcn/wd1ZLapA9OomKnIE3BVmUC3axP4h3/ABN4mR4ejxARsKtV8xe2TDDC3LYG/WCcG4/Sbiwq0qVRaeporQsqrYPcWY26eXnElNOQ+PHtiegcQ1nh02YAM2wVTsCSbD2HP6AzmK1akxBr1VqHmy71ADtstNTiPcE+plnxnXRno0WqlFANSrSp71W6Lc3sqbMd+dh2medbpKQLGkxsSSGcZeQ5EheXlNQH0GPYSOWXmotjjxbN7gGooVVqJROyEEEKVWzDtYdQ33hzJOd4NxfTowRab0VcLYsVCjnZiSdwSTv3M6OnqUclVdGNrkKyk272E04Mi21Zl1GPzdCGMyOP1qdN9IXuQj1KzgdFp0XF/u4+9+k3Ss5n4g0Aq6lchcfpmTHPzEuxucelgOfr6G92zKlRraHXUtRTzohrBirBrXBBsQfX/reE0qGRtAvh3TCjp0pLc4FgWaxLHMksT1JJ/jNE87wpugNRbsLo6VV6XPcy+CUq/eX5bbGQknfJtxuNeUmYLV0KMDtYnqJZnGzMKtdDpKMuqAW4Qf3h9jA9Rw91PIt6qCRNs1haMK4vzlY5pozT0uJ9jmvDinT4qd7L9hFKe89iPuHcxVWTCyxUvyhVPSHm23p1nSmkLDE5dARUvyhA0rWudvTrDqVFV3AkajiSeRt8GpadJeYCWie0hqXamBjTqVSeS08OncsQB94aanYSNzA5NnKEUcfr+LayuSBp3oULWD16ePmBFvKWDfS622k+D8Lp16mdcvUNNVKUybUid7uVHzHlsdvS86XiGj8ak9PcZDykEghgbrv9QJzXA9QV1NMWKqzFWBAJ8wNhs23mA6TNJbZpvk0xe6DXQ3EV6dTV/t5U1rUkJYXIUqyg72F1XkP2usF+KKzeCy02FNXphvGbEgLvlt0PI3sf4TQ4l5NTpqgW+Yei7+XyqwyUG5vu6KNu8yeIUS1GijU8wDV07q27BbHAkruAQi7/AN7pHbdHRjFNAFTiS0qlCi3nZ1XcfL2uB7GU0aHhazQstMU0XVVaVlJ8wqUQQ7Dr5gR7ekMOjqtqdLqF8O9OmRWQqzsWI2AC3tYlt79u8I1HD3Y5lFDCutRDUqYWZBihAXc7E7E8zFjFjSnEO1xPg1yP+VXJYup+W6uwAFtrMd9/eZvD9IDTUWUAg7Lsu+52/wApH/eU8S1NEMf1GobzKyvQRTg2QxN++1wLyv8ApqhRWxugHymq4DHnyVdzzPSPLTznVGf3vHGzL+JqZU6hVW5CAAgdtPSt+RAdTxOotDWaanTyGqrZeJe2K4oDYDm1159u83f/ABLp3uVps528zJ7bXO/SDn4gbIhURQOd0UEff+Un/wAfO27q/wAjx9p4415brv8AA4BuEVrWCOcjcm3+3PlOh+DdbX4a9Z/AqVkrU1BVSFIanfA8uViR7+03qnxDVBAAIO3lAB6252Fj7TQTieptm4p006uaiMF25nzCB6Tw2nu5KP2p4qcdnByWlpVOI66p+oqVNKrr4lRgpZ+eK06eQKoFG5Y+m3OVcf4a3Da1GpQ1R1NMnJKtXw/FR6ZVgrFVAdCCfMBccp1lL4mphivj0if/AGWe+1zY232hNTidGsLH9LV7E0QRvyAPL2G8Z46XP2ZGOp3dPuv2Y9P4i02vq1KlFCcWWkzXxY3sNwV5X5HcbX6SPEa+mf59jUpkAKyOQNSQqNjYG58Mov0tuZv6bR0EBqCjRXbzFL0/upP8pRqdHoqw83hkXp3BZGH9Vug37c5neNSbakaI59qSaOboaGnRraiqjlTV0lCjSpPSzVPBBAyGVmB27W3mnTZaYq1KypQVtTbROhdBUpmklRTuTgR51LbDyHkJdV+FabBzSrMvi6sah7VGAY7AqRyZSLgg7HbqLy7W8MqsrJWpLUQUq4D0iab2JK0kCkkfIbE3G42AvA8TXpZVZ4P1o3OFaxyUSr5s1JpuCDyvdCRsSLHf0majj9VqmAtk4Um5Y3RQl9+Xy8ht7ky7gVJKbkoWUEu7qwsbm5JxPyn6c+sw9OK6WcK2pq6hy7gMtPAO9lW522yvbrYzThk9tSMepiruJu/DWbZkXFGmXprkGDO6uQxsR8otbIcze2wud0rL0pYgDnYAfYRAA2I5HkRuDLKRPwuAbGNY9Lwrwh3jGmw5b/SNuB4TQI14wciXMveRCDrtGtE6lfDKC0JoMh6WPrKXSVkQtJnLI4vlGjjFM/xW7xRfDZX3iPwD6VHHfmYwqEXvvJB7GR3Jideo/C4QxcmRAlop946rOtA2t9SsLMP4h+KKeiakPDaqHqBKrqwHhAkb42u3X3AHWb9aoKas55KpJ9pw/gtq6moWsAVaminoAXLs1iewZLfSTlJ3SKxjFK2dTwrjun1P9jVVj1pm6VV/xU2sw+05zXaGqNU/hg7Vc0IBPOzch9be0t4L8H0qKr47eMU+QnYrbkA3O3pyh/F+LpQWwZQT625dzzJiTa4Xr2O3bVfp3COMU/HpeGXNDIgtiQKvWwVgfK18SCD0lFHSUwguKjBAQHrsLb87sx835nMVPiQEtgGLchVbEKPop/nMTV6rUVCTUrDbcZMGt0sgF8faacWHJN+by/c8/Jq4Lpz9jp+MceqocKL6eko5tdmA7bqLfYmctq9er3L1atRj+4oRfuensecGp0EPmqmo3otgT/nbl9jHWiliRcG+ykFtvra0348EYdDz8moc3yVo7XugFP1+Zh6gn5efMWlaJkxAGTMd2Y39yT/GEKQdicRfck/yG5mjSpaTABq9TJbkBaRt9z1lXwRXmMypScXBII/ukW/HOXcO4eatRKStiXNsjlYdTe0lW8MfI7N6lbH+Mjp9Xg2S5ezWP05QO3F11CmlJbuh3XDfhXT0yGZjWPUORgT3x/1vN6jQVRZUpLblZVnF8O+KqYVVeixbkDTcC/sbWmsPifECyVBsNnK2A6727es8eeDUSfm+57uPU6WMfJx9Deq6VH2ZVNxyttOd4h8F6dgAjVaQJ5K7Mv2a/wDKaGl44KoYqGAFtzjY3He42l+n1bMbXUerEHfteQ3zwyq6ZoccWaNtJowtX8LVhY0q7nEWxr/1ikcrG1r+4lGl4QniJS1FLS07ksrUHr0mYjkAt8fyduk6+pWfG+AbocSIHV4empVqblk6rYYupG4ZT39YyzSbp/39glpYf7RX6/NAer4UnhimtSpRYfLUOGPpkbWmdwrU66mzLXDjAbEpdWHQh1JB/lOg0YdKZXUXYptmtMkMOhxW+8yRxChSDLT1KBOlKorWQneynZl+m9u06EJU4pfWvyhZ7FKMm67X+L/vcJTijMAalMWII3AVuxG0vFekWQhgMSCEbYXtt9PyJj6Dj2lqMwqKQeRfG6H1vYberATZp6ag9skZAd1a5KH6nkIP8uN1NHLw8ivG7MD4z/pCohWl/ZsPO1Mi1j+yOt/U+0wOFfFWq0umTSqtjSe6Egf2V74DvvtbsbT0xaS0hYZWvtYE+xtMrivCqFb50FyCFq0/XoR/KBwT5T5NMcjiqkuDd0WrStTp1U+WogYdxccj6jl7SzxJynB9NX0lVKeWemOQAtujMbhr87XH08xnUmkD1l4crkhJ8+UtZct5QyWk1bHaxPrHYgx1wJJJg5EgVhBEgyR0yDiU4RSy0UaxdqCVpywbRoiZBuzakkIjvIvUAG8G1erVAWY2t6zktd8QGq+FI7A7tzAH0/1lIY3Iz5dRGHHqb3E+K0rFWNx2G9+17TG0/HaWbFrIBc0wQLtbmQO/bvMDiOue4Qed9yQtyFA725mZeoqVGFmvYG+JAAFhzPtNMdOmuTz8mskpX8Dv6XH6FSkW8Rad7hfEbEk9+/4nJvU0zVWqV6hqnLZEVithy3JAPeBLpVAYsCTbbGwAvyJ7+0sOnsBuiAjawzc+53/lBDSxg203yJl1c8qVpcBrUqeqqinSSnSU3JqYNkqgXuRsLdOu5hf6HT0cVOLEAF2K3J3vtfltaXcNoLV0zUaDWqXDMKmIZhfb2Hbptzglf4Z1K3ZgHFua1Ba23f3+08/V5silsjdL+TdpsMdu9pNv+OwXqeLpYU6arj+7YX/A9TBaytWK08UC5bIB167gAiLR0AAlhTJY7kk7AHcc4fqtdQ0i5MuOXIAXYkdh09558XllJKN32NcoqvP0K14HpKSNV1AGIH71QW9gd5x/Ea9E1D+nDLT2sHN29T/tNPU/FQrslNkK07+axJY3+lofoOD6WvSHhBjUBOZYFLWuNhfkTbff6ie7po5MUd2Vtv53R5mdY8r24Ukl2ps5im6m1tvXYW94W2mAAIya4v5bmw7yvVaWvpGdclF2tzG9uX158pbwvVOTiSnK/JlFhz3tbrymxy9UY/D5pgVSoBtY+53/AISLakncY+W2x81xy+h+0K45T8N1JIAfcfKSOUD0TgkjyjPYZbA/QnnCpWrA8dOjd+HdP41RShFPAZPYtutwNh9T7TtEo48gfc3nCcDzo1qFQC6hiXXLe3X+M9Bo6mkyrZgb7jcA7+k8j2hBual6Hs+zaUGvWxUazA7bdweR7yOq1opU2Yq7lb23OQIO+/PpJ1ylNWZqi/QKGJ9pxPGeL6gVClOoy07cqqAA3HLkdtjI6fTTm+3ctqNRHEr9exfrfirUgkKcL8trt9b95iKr1n8z3apvd3PmPa/eblXTaalR8Sqy1qr09kFQMgJAsSf2f9ZzKOG6kj6AD+M9jBsp7I19DxNT4ja3yv69AylRYOQCt1NrZC9+RE7fglYAeFfHb5vEut+eNj0PScfT1hICuQyr8hIAcf5xb83hOl4kyEZKtVQLFGtlY9ht+J2bH4kaZ2nyeFK0dovxNpqRNN6igoSDZX2+wII+k0qWoo6hQabo4a9ipG9uYInA19JQrXeljTuovSY2YEfn33h/w5TqUCQpIydbhhcAdSDy5Nv7TFPSxWPh89z0ceum8lSSrsde6Fb8tu/L79ItNqb87r6Ny9j1EBbjalFqDIAnF3FsU9WBttfbl2mfX4zTQZ5IyVDiwRgRfvje67du97GZYKd0jVknj62dUD32krTitJx5layjyknyNcGwtyBHP6c51Oh4gKigjkZpcGlZKGaMnQXHsDEGvHilaI+HGlmUU62dtQxMz+JcQFMG+1hcmxNhFFHxpNktRNxjweecc421ZtsvD3Ci9iT3PvMmg7kqAQLcr9ztf6+sUU9KMUlweFKTcuS5lRdjcuOY6E9Tlzj1KhNthuLDYAewHIRRRhewc9PECw5Lcg7j7XgiaxQSMS7t1JsB22sIopNcl2qfADqdU9I+Yt6gMbfid/qKZp6Klpr2bwlNQj1F2A+rG0UUwe0ZNQien7Mit8voc5X1a6VMqgY5E4BVU7jvc/SczxDU1q2FWowIe/hoSSAAxBsOQFwR3iinez8cVjWSuXf5F1mSUsjg+i/8BjZqlLwslLBcgD8rXscSd7Wsfed7wzTnTWZnvcf2YFhffYeu0aKacr6IjgS5ZDj39coKqoI6czvz3Nha3T1mHXoCwQhjfc3KLy5fKL/mKKLB+g2RJ8g/9FKxsb8t25t9yZbo+BhWBLA7AshDYntuDv8Ai0UUZzYqhEN47oHppTq02Ie4y/Z2IGNyD83S4nN6niFdTZzuRvdmYkfW8UUOJ2uQZopPg3Ph7RrUXNzudgylw4O23blFximtB8VZxbnd6hJO3TlaKKcm3OjmkoWA0tXUQkrgc+YKJiRtcWtC6GkXVbUAtKuuxpgEUqlu37p/EUUeTpWicFclFgv6qzGlUUoynEgG/mG3SECjfkfcjb7RRR74TJUraNLh7KpCuzqSvkdSTb26j0IhX9L6jThEfF9+vYch26n2PSKKTaTdMe2k2vQs1juTlSJVdSlnUYqCSLG45A2227S7gWkpqXDU2qMystiyhG8twvccucUUhGXla+f8Nr8Fti3qXy/lJ/kxK7tkRTLAI/lpsQSpF+vK+xF+u06fgdbOmKlBmuigVqZ25bkgjYix5bfyiilMq8pPTvz18zpdLqQQOfIEddjyhyGKKZJHp436Flx2iiiiFj//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1138" name="AutoShape 2" descr="data:image/jpeg;base64,/9j/4AAQSkZJRgABAQAAAQABAAD/2wCEAAkGBxQTEhUUExQVFhUXGRwaGRgYGBcYHBwcGhwaHB0ZHBwYHCggGBwmHBwYITEhJSkrLi4uHB8zODMsNygtLisBCgoKDg0OGxAQGywkICY0NCwsLywsLCwsLywsLywvLCwsLCwsLCwsLywsLCwsLCwsLCwsLCwsLCwsLCwsLCwsLP/AABEIARoAswMBIgACEQEDEQH/xAAcAAACAgMBAQAAAAAAAAAAAAAEBQMGAAIHAQj/xABDEAABAgMFBAcGAwYGAgMAAAABAhEAAyEEBRIxQVFhcYEGEyKRobHBMkJS0eHwFCNiBxVykrLxJDNDY4KiU8IlNXP/xAAaAQADAQEBAQAAAAAAAAAAAAACAwQBAAUG/8QAMREAAgIBAwIEBAUEAwAAAAAAAQIAEQMSITEEQRMiUWEFFHGhMoGx4fBCUmKRFSPR/9oADAMBAAIRAxEAPwCuSpyVAJTkoDTVjnxgO02urGruFbaN6Ad0aXdMCUKCswtgN5avlGkmaQFkBzMV2RtzfxjzQtEyXTvD0zKy5jkkg4UaVBCQPCPLPNUkTOsS7kEDwI4NEFiQEITOUS7sx0Ys26MVMxkkGgqBxEZXabpJ2AktvtBcpQSp27IGYNQdzCPLHMJQoE0SHJIcktTk2sRSlTEpzCQGBBAdW59waCLRMBaakOHqncmn2N8dwKmVW02XNQpLoJxFJUkk5EQPbLUW6yjKLEbCBrAFrlHEpSSyXOHv+YiG1JZw7gso8W+pgwkcMB5MKkzFl1j/AFBhSHq9HPBxE8leDCslyp0mtdlOYhUi04UFvayB2CuW+say7ScAB0yg9BME44ytE9ISEpJ7SXVuU/nmIFmLUlTVCTh3OnPuJaBsRJoCSYxROsEEqMXGBDp1qJBWo0LgDZQ+ghQicQDviSZs0jWkEqgTQlRzLtqVpClUMtgkbSc/WBbbMZR6vUpWlu9uReBZSaV2wZY5OEuTTD5/R4XQWamCzB7Nb1JThJo7+X1MOkYApRFQBnnV6nyiunOkFoknElNSlRIO7KNdRM8AtxDbwtClKwpBfE4argM/zjRU9KzMWHC0kAH6cAYILFaQhQBSFDLOobxEAWM4pmzEXPP6QAqoGPEWbRCkrxFWNxjSzuRUD+0eItaSrtZ9Xwqyi1NYmvC2JQoo/Tlv0Ea2WyBKesWHJqlMDYqzGr0pLspOw7zv/wCz5RN22QqcnqkuTnGR50AW93WUn/xjzMZFw4gz59mWcKSMKhiBApqHFeVY2NqSg9YQXAIQk0ZiwppSvOMVd50Ndm7bAkyUVOCe0nbqIkAB7zNCuLWTzbWFp7WeHFufURtZFsphspHt2WMEsqgNH2b943QReliEm0ISkukoSoFmd06c3jiBuBCwkA6RB7QpyQa/PbBVpWyez8OHvLk8YXzV9rnBN6FiRyga3EemNQrbSDOUNyjAM4wZZnwqHOPbLcs2c5QlwCxJIAB2OYao3mZDsIqMT2aQ7k0SM1HL6ndG9qu6ah3TQZkEEeEPrlu9MxXaDolhIw6KURmdu2GhbiGfTNbpviXLohLU9rV95z7qVje/rxQtWFYDMGNHB2g8NIano3KnPgCZa0hwQAxbQgEaaiJZdxS5GFSyJkxQdymg3AOe+C76Yu/6hKFapZTvByIyMDAxZelNjHWNLSwWArCAwBDgkbAQ3dC6w3UFqbrEA7KnyEYRUaGuBoGUEWuYwbWDrXda5LYwADUEVBA2d8Jp8wqUd5hXJjuF55m9kluYY2I1KtACYCQcKeMbdZhQrfTv+kYwuEhCzSw2opKjtB79IYXWgJSqarICF1klYiNg+2gu8ZlBKTkPa3k1jHFmhNwqEvJ/Lm13yesWZszU0H3oIivG1LmrcUQlwnQbH5xuAtIc0pqRlGWGWk1IxVyBD90ZteqMNsox+u5959A/s4/+ssv/AOfqYyJugZH7vs7UGCgbeYyKQdpEwokT5/lTFYlE6xNbrIcImp9miVbjpypG132+WWRNT2XcqT7Wo4Eatui1quQIs051BaDLUpJGhS5HewPIxOqkmBWhhIeiIlTZakKAEwJAyqRWo318BC3pkkJtEhI92WB5wlu+3KkTApPtJPeNh5RLftvM+eJzMOyGzZsx3vBWNNd41Up7EBWe0OUG3wskwHaqLg2eCQwGdN8LPIMoB2YQCxPibaIs9jnTiBKkJdCaO4AJ1zIxF4rcqStK0kpLPrSLXYLQ0uXh0FeRr415w9FsyPK+wELVdEuXJQVISpSgcajniJNAcw2XKFVilqQZyXf2VA64WYc6Rbp0vrLOtmyKhxz8xuiqElK0EahSD/UPBxBpxvyIl6v2jXo8t1KSTRiK7xG3SRQxIGwacN0QXFi6wsM8w7d0SXvLUZoxMNwOLvMca13c0HyRZPlY5wK/YRLS4OpJdju1ia9LoVM6qZLQCQSCE4U0YEajZ4xrKRif9S9dnsxY7znJky3yU2EBvTuyJEcTuAIS77mUq8Fz2VLnIwpUDgLpUMQBIyy2RVpNTFtvq1Hq8OalFxpkDXdn4RXZV3zNEvwIV5GOcb7Q8bbbyKfODjdGSkFfCJJdnYnFQjQ0bjDCRLG4BvDUwhmoSpELHeRy5iZaSojKg3qOsG9E7vM+YeRJ2QpWTOWyfZGQ9TFu6AJwqmncB4mMUAmm7zcmQqLXtx9Yq6UXOJUzCHUoup292rc6VhFKs6lB0g0D/WOvWhIKVlqlBTyY08THP5thmKlhSUMlRIpmSCVGmwQ1xp44kQY1ZnbP2cqJuyykuT1dX4mPY8/Z2P8A42y/wepj2GDiFc5hI6PS59mIwhE1K1BKxuah2phFZb8nWcTLNMFCFJIL0xBqd8XK4rQerJIY41Pxy8wY1v8AscubKmFSAVJQSC1QUgkMc4DSCoN7zA51UZzy8pqZrLDJUwB2EgAPxMDSbS1DDO39G1y7Oi0YgULSCRUEFQy2GFs2ScIJBCgWINOBhVVHhr3EKtrdlW0AxYbLaky0hTdtdEtnXZxrFdmj8mWeI8Yd3WsYpCzkUFD7FHI88oHH+IXCzE6TXtG1guU9WVzEAzMRcEAsnRh3l+EAlCUOUDsGqkn3TliG7bDux3rhUAvQkDdu9Wyj297CFKxyqgpdQGmnjXixing0ZAd9xIbmmAq6tSjh+F6HcaO3dC++5PVrOwKChwf5RBZpakLADs9DXs7uGyLNbbGiYkFfZpV8z6mAZghszVUsNouuJIMw7M/useXysCYo7BSDZAly8irizeJIjy0S5Ux+0a7n8QTCvmcWq7jBiOmrEFuOyJKXUHATUHWAb1mjETVho5VyDkw+mIwSmSHG0V8or8qzqWoFjn2Rq+2Ho4bzCCysoowexJIW5DzFbqJ2JiK+JHU2gLUQl0JJala5b8os10WaXLSqbMUMQJBBNQx2HXXugO23ulYKQkCW5KioA8Sx0+xBaidgJmkAWTEN9KTP6tafaAKVH4gGIJ72hLeMz3E65wwQsBBYMHUoA6JOQ+9sLLKjEtzrEzG2JPaeki1jC9zHXR+wsnE1ApAL/qIoOUOeictlKO0qH/ZX0hlY7u6uzI2rWk95DeEQdGR7XFf9avkYJQFIPc7yfMxax2Gwj45HhC/o2P8ADo/5DvJg+YSAeBgG4z+Slsop1DUJNRqdG6MSAiyyUAUSlvEx7G9wq/w8vh6mMjqEMTlvRlJMtq0LV1JqfOGdulnqpo/21/0mNOjliwrnIJqlQPgPWH8+UFIUmlUkd4MSeJ5QJujzSp3lZsV2ykAZpHgkh+8iFfTG7k9RZpqRVSGO9khQ8zFtsSQqwSyrJII/7KT9eUKukEkGwBLuZSwOGIGni0K1m95QgFiUtFkKbMhRS7uQNxyNfJobXdc6eoRMWgrUpIJd8joBpCFVsUUoS7YSE5UA2mLpZraJKUoTiwgZHtA6vlSrZRUm3AkuUk/iNROtJD4S+mBde5Wfe8F3PehQoIKSlzVJbwOsMF2+SsuUNy037chE1nlyScQqEDERw+xHOwC7iLUEtsZPaEJQXCQVqq2bDaRt3RLIsQ9tZ3kn7pHt2ScRK1VJinftNvmZ1osyThlhIUoD3iagHcGyjxGZ+py6FNCWKorUfyEqvSC8VzpyypWJKVHCEnshILDDtprBHRC1YLVLBUEIUWXiLBt/hGlm6NWlacSZZaJLV0ZtMtBWpIbxj1D4ejw7HpNGNuanTLTZjLOJBz1FQRv2iNUznBWhICgGUM+Y3Qq/Zlb1zpEySuvVEFJNSAp6cAR4w0tMsylv3jaNRHl4srYMhxk8TiAovsZW7dacaq9tW4UHEwFNspWe2SQPcQWG5zmoxYrdKloUoM5LKBycOCRzHnG/76ljKU2wMNse+rllsCSumliCZVL5sZlhK04qqCVJV2gczrsrBUi536pSMpiglqlid+obyhle+CdLKwVBSe0nEXTkXBGwwd+zlKpqkqmVCPzBxbCnTeo8oDKtrvG4GIbbcS0WuxhKQGcJ7Q/4inmIQdD5ACJrgv1ihwY5d5MW21zR2mGqU+OI+EKujdmrPB0mk/zJSr1hBLao3SKm0+SGJ3HyhN0dlPITpVXmYtdoswYjaDCHo7KAkkE1SSOYJB8oPxDYuAcYqXjo4l7NL5/1GMje4UAWeW2z1MZDhuIFTnd32j/EzRtS/wD2MNgp9YCu6wNaplM0h/viYeIsQETK61NZWsRJdUv/AA2HQlQ5FZ+cLZiCqzzxvLj9SCH8fOLJdclIsgepwk8/7xrYrKhfXBv9RRbaCGPeQeYhLb8Rq2u85JZ5LTVIIcKH1g+x2pWMSsQIZxjGLLSjHveIrYhlJUNFFPcSnygcKKZ6VaYm5GkaHbkGPfCjVqHf7GHW+1rAUymwkCgAzENOiSiqzTVKJKitKXOzNvCFF5GqhtD/AMp+UNOhUx5M9GqVJXyGcAzs2M3F5sSpYUdpebBLZIEUPptduO8ZZPsqlhR19jP074vVgmOkQovuwg2hKz7yVDg4Ap3A8o8npH0ZCfrGYkDATa7rzlhpZxoJyxAMeaSQ+4wHe14pmYpaQogOCrspHLEamJrLdiZDFc0zHYDGwAY+cCTbrRNSViYtLZpSohJbhFdrcrAveefs3u7ql2oYnqgDeGKn7lCHV+oEZcUkAzVgM5SO5KR6R5fK8olyvqz3JM6hVIlP6ZTSJElQJBdnFDRwIXXbblqSrEoFjqH8mgrp2sBNnl6sVHnX1hfYkASyRqfVo9hWK4xU7HiDkBh2m9vtSierJDMCQKA7jWoypHROgzIkzFkVUoJA2sKJHMxzGUjFNU+mEHk0dV6KXf8Akhb+0+TvQkZuwdswAd8cXJYXC0KuNtI5MOtKmlqIqwIB2qUakbnLDnAdjmFE2fXNQPckD0hlbh2pSA1VOdyUh/NoX3fIBnzsWteT0gtriCDW0kVaSTCe4Z7oVvWs/wDdUWBdlY0DiEtx2UhKgUthmTE9ynHgRDxp2qIOo8y/3BSzyxmw9TGRJc4AkoG71Mew4VMlIs9oCpmJCgQUtq7g67KkQ7kTqRzFNpUhYKSQa1HjDiw3xMSQSoq2g1H0hI6U2aMH5gdxLPdagbO38Y8SfIxHY53VuokBP5gP8xIPDtJ74rtw38UoIUkFJWo0cH2jvidd/IUiejCap7JcZ4cNRy8YT4Djeo5cqk1KTLOKXMfSYW51j28pAShCxx50jaxpezqP+4rySM9YntqXso3fKJ2NMPr+ol+zLft+kDv5WFY+8xGvRO8hJtCcXsL7CudIy/5wVgUPeQk84QzVw7EtpUnzNTzsFmJlrwHLQ7RoYZ2yy9YlNQGL/wBopXRC+jPR1M1KuwOzMANNxMWVM9YSUiuj+seV1GBsb2s7AGBocQEzutThCg+oLN4gtEYZLIepUBRmbc0T2i7QUgihbOFn4YoUFOSRkTDAdp6QG1CW2TKEtBS7gEl4STpwWtSiWQiqjuGnONZtuUsVpCnpVKmzJSZVmAwZqqylb98L6fFb25kOTDlY2w2/WU2/bw6+0KXo9OENLnGJIGjwgtNjXKVhmIUk7w3dt5Q6uGZlx9I9bMPJtN6Zj4m8mlSAJ07kfKOodGl4bIirDtf1GOcTWE9X6kj78IaIvSbgEtBYAM+ZAerfC77ydoEBgVnfb0h9SVTFv6/+y9WNXWKVMOXsp4DM94bviO7ENNtBPxhI4Ni/9m5RUJF5TUMyy2zTuiCTf01YmgkAGYp2DE7uEWHpSCJ5g6lSDLfa+kMtCymqiM2Zn2PA/Rq3iZMtSh7JmAgHQkMfIRUguJLivIyVzFCoKy42s3lDm6VaGnmLXqDe/E7Pd3+Wn71MZAPRu1GZZpayzkHL+IxkCEI2h6gZx0KJIoe4wSle5XcYczLZMJBxGnD5bILRPmH3j4ROq5Bw0nIEqFgBwkMr2joT5RKlKgokJVllhVw2RYLqWrAvCohpix45xKq0TUrBxqdiHfnAlXO+qHsDKXZkN10vYcQHH+0TFb2Y7Gia+EEWpSq9uWSd5f5vAalNZ23esSuDqo+09rEQUsehiu2D8qWdgMWjon0SSpCZ09OImqUFwANCraTm2UIZFm6wSJbe0sA8Ca+Dx1QzAhNNIDPkZV0rACW1wf8ADgMAkADQBgIkIAEayJ2Jzptjc13DxMQs5XcmPEhmEGjQAtHh9tDGaQB6fesCYWD8T3Z+ghPiFo7GKgSpJJ8PU/KPFySD5+fk3OCbOMn583MSJAq+v943XUecnaLLXIExBRMDpUCOG/c22KNdqTKnFCs0kg+T91Y6RaUAtv8AT6mKL0q7NplTB74Yt+kt5Ed0X9Hk1ApJOoUCsvoZLOqqWs/CR3Q3u2xTZksKQl0uaukeZhBbFkJCvhU3JQeLJ0WkKVIp8R8hFvTg35TUj64grVd7myronv7I/mT84Bsd0zRMnBg4WH7SaOkHbXOHyrEraIBslhUZ0/KhT/Qk+sWE5B/VPLAX0kAuycNE/wA6fnEFluyaxYJ9pXvJ2kbYbGzK2eEQ2KxFi+0nvrGW45YwaB7To3RGWpNjkhTOAXYg+8dYyJ+jMprLKG4/1GMg7jRKjLkVA2ts2/WALvv7Ha/w/UlIOIJWcyUZ0ZmpodkPWAY6xzrpDfBRPtISSlaGkywHpLUCqYoHRSjhD5sYm34hKBLTZ7xs8krlrmICjMXTPNRzbKjZwxUlC0uhSVAMeyQa8o5BZJS5iglCcRP25JoI6T0Alq6hUsIohRxrcMVUZKcL4iBmdI7VW01kFXI+lVlDIWzMFJPAhx4vFSmzB+HG1vWL50zGGRXb6GOfWuktI3DyhGTd5dgNYR+cb9GJOK0SRohJV4N6xcr3UyTCXoFZgVTJh0SEjzMMukE8BJEQZhqeU4+ZFdlodAegHiYYyVua5+Q+cVjo3eCZkqmaCzbzke4PFks8tgx1qd52cIizrpYgyggFQw7zZVSCP+I/9oitKGSf5fWCEKq/dw2xrPTRI2+sJB3mKd6g6keg72HpEa5jU2t4q+UETQH4Aq9BC20TGVwKB3Qxd4arqhikO+77++MU/pvZ/wAlCgPYXU7lADzaLkElgPsnWEHSKzdbKmy017BIO1SCF+YaKejasoi3GrEw/m0qs1WKSrbhB5pPyi09BppVZ1Nov0EUy6F4iBtT55+EXb9mn+VORqlYz4N6R7WKlap52cl0B/m0fBBhVd89ItM6WT21KCmY5BIeuQ0ixzFJTmDyBMVmZNULRMUJLssdpKCWdCdcxwaDyORuJLjQHmNFz8JUGJISSBofvPlAX43EvB7CsYABI7QKXBG0OCIGWJqsKmIIUDkQQAXbLX1MHyLLNUArAAxOFw6gHpwpEvi5GjvDQToPRqY9mlEggsXFMwSD4xkT3IGkS9eznGR6K8CTnmUWTebMwPcYSXr0cs8+aqcvrApdThUGoAHrlQRAbwY0pGS7yGZY7XHy4wAWTeIRxIZPRqyhaqzmDMMQqCA7sNsWOxLlSkCXLcIGQp41qd8V+fbWU4Qiornpz3mMN4ey+APVqgtpnSukZ5RuYWpm95N03trykSw5Kn9AIqt70IT8IA7oMtM4zLQhOgqx3V84VXxOJWYmJDZJ6SKVw0Z0XoXLwWQHVRJhP0utjS18GHOkNui9rT+HlJBHsseOsF3zcEu0yykljoRoY821GW29ZXwu3pKB0AtJE8y6YVpeu1Dt4Ex0JBfh57+Ec0sl1zLPbJSFgg4wxFMQfSOkIU1NdjvzUfSB68LrDL3Eb0l+HR7QhRcsNyfVXhGEuuuQ+/WNLOsZ6ZDfqo+kaTp2FBOqogAN1GlN6EjQvEVHaWHAU9YXWhYKj/F5QZLmNhG8epMQWCzY1OR2QX5w9drJlGOlsmMV1p4DZvOkLVJ/MSA2xuOcM7QCzabmA9YWUxBs47DzFouxnOLtOCcxoApQ7jFvuFRlTpoTiAWkKpuLH0ilpU81R/3F+KjFwkzB2VbKFth+xHusdOVTPJVdXTuB23EsItav1HnAsq1qTPXT20pUxPw9l89Q3dC9VtRsMAm0/mKIAolIHiTFZCmeUHPrLnZrf8WBuJJ8DHlovUj2XA4GKkq1q0w95iK0W1ZDEiB0Lc7xTxOz9GZuKyyjtHqY9hb0FmvYJH8J8FKjIZGAmcns09Jchs8te6IuuINABhPvZPmKaxpPKCOyajJQYU0+sBqJFVBzSJBlsQEVQYZMtmIE7MzQ1OeWkSWSYVKAIAfLQnawzhfJMwqCUDEckgBzsZtmcW3o31snEJsrCCfbwEKD7SdN0JyHaXdNjV8gEU3VZSu0rDgFmBO01YtwgWb0emmfLE1PYUoAqSQQzVqMiz5xeUDEsOAVg0UBWm06jjEyLARmtuDesIfqEwnzHeeq/TrVMe9yqWW5ZkiYDJmAyj7QXQgtTLN8nEWOx3m1FRk67mqKwFPs8Sv1C5DYEcmHERSmPJiUzGUGxAFjxzEBzQ1FOBqkAB+eohXItKpZoeRg9N4pWwWWbbAMuqD4b4/pJUL+IgE0A2JiG0KxKrRKfSJLXiLGSzagBJPjEdknKS5JUAc+ykDzgRire5wyd5GAMQBIFCSSaOaN3QbLs2EMC40yrv3wJOvFAfCl34QLZbwUmmafh2cIF8RrYxuh3FgQ6cW+Fv1AjyoYEKw4atdAw5fOJZl5g5U8YCM9y8cikcxqKaoiLZ/RZInIMtREsuZhOeIKct/ECABoxiRNzrE5aU+we0FE0wklq7aNDeWFHM+UbLSQwMXDqVc0dohemxqaBiaZLQCUnMFjvbQQGuThmEKoWHnFlklONwACouVa/SEdrumata14paXJNVGgqasKUioMRtc8Tqfh746oX9B295CuyjN2+6+kLp4S5oT8o1VbR2khQU3vJdiRsfOIkVVnucwSu45M84j2nY+gih+AksNFf1qjI96Fow2KUGyxf1qjIcuU0I8KJySVY69lQFWrug+TdhIqQYHsUhgEgPhzUrQbQNA+sN5QVLVUA7NQd42xA7N2kwWzvNrsss2U5lhIfMs5I2PoOENU2qjjsn3k1rvD6QNMvFOrEjMZAbnGR3RN1jpcHENhzHDdHIxPe59T8PwhU/FYPqKjC7FjCS2f2BBmN8mHJ+cLbmUClSTm4wvlw5wUbQUuCGOr0jyM2NtWo94WRDrM3mShmp+FXPyiObd6VDJuBPzrGGewCjkfe9Bs842ROKsuyNpzPCF04MwahF865vhW52EN5QN+6pjswO9xTjDYTdgYabVfIRpMtOQdn2bPvLvhqu91GeJkA5i232ISwMCiTqB9I0sN2lZ7Tgb/AKwz/GSk7H2R7bbwKDhwl2BoNsVAmoAzPWnv6xdarnUn2aiBUWNbsQRyhoi3rOSTTgIlM6b8IHEj0jC47xgzZQKitFiQ7FbHYQR5wdKu1IzJG/ThujydZVFQKlJcfpJY73gtBwoPWMU+FcgnhCsmq6HMw5XbmeizhORfcfpAt4LBTsOfAxHMmqGXaTtHhwIgK0zSqjwCYyTcJMRu7kiQ57OvqI2nWYKQUFbE0IAxU2UjeXIWqiEqIycA6UgVVtSlRlJPbbtPTluj1/wrZm9S6DEdf25i60XAEZ1fZT0gdUhCW7JHN9u6GsycSNfGIrtlpmrUmYFDAHAFM6v3CkJVmYz5UorNSS89D1f4OVn739ao8gvoxJIs0sYSPaoS/vK2R7Fa8DaFpInGpVoFnCxNWVrVQpBZIFDnmTwiWwT51qUEhRRKFHyAAqW4BzCqy2AzD1k44Uu5JzO4fOCLVeBIwSQyQGYb9OdeMcVF0Oe57Cegiqgsih29TLVY79s0oplyiHdgrASSdoLU5RY7LbsdCsnStR3GObSJIkJC1/5rFhs+vlDS4rPbFHrUsJZ0WWBG0a84wD+3iX4cwbysv+hx9ZcrTJwl2FdU07xBctAmJY18xwMLE2othUG8fHWNrNacBzgKsVLzjJX3htnQASj2hmx+84jtlnI7SXJeoJyG0HdsiKZae0FCDJlqSpJ3iBOJTXtFtjYEETdMoLFRU+8M22RXrfck5ypU0lL+46W2AjMQ3sdsah0iSfbqho44l5HMm6jpXfygkfSLrtuFEtphS680vVv1F9dnfElssRmJAKilQqlQO3RW7yMPLItJSSTWIytKkVaDVQBRNwMWFUxnHv8AXvcrd3WC0Y+0pOEHtEivANmYfTJZCaU35n6coBmWxiN32D6co8tF5Eo3mAGJAbPMdh6fIoAY39Z7YZOIkkPWnqTu3RDa1nGNSNuQ5ZRPZbT1aN5iCyzg5UYMKtkykKbLVPJk6an3yN0FWS2pX/nJAOQmABxvhda7XjVuEeG2kDCI3ywjjtdxvPbfOMtyqcphriLQntPSOXiCJzqBFFEVD6g5iGMywJWPzUpI0CizbxUd8VfppdPUplrD4CSkVBajs4zggATUl6t2RbABEZm+ZcpRTM7ST7CxQHjs3wottsnKV1gWQVAh0lg1aOM+e2FdnniZL6pZYj2VbI2Td85CjQLSRkDmOeuscEVTvzPJKAj/AKxsfTt9Z1/ojfy12SUpQr2gWOxahs3RkLuhySLHKDfHq2a1aRkUqFqSHXe85bNtilqqTrnBVkaQgKI/NXkDoNDxPrAlmCQoYhiJIocgM3O/dGtqn45pOhLDgIWVB8vaUBqGoneOujllE6cFzSMKApayr2WQzA/pc+EWa8OmEmWwRJVNcAhSuyCNCkPQbIo93STMV1bslypZ/SKl9uXe0e3rNBUOrCsCQwxFzTfBeGG5mr1TY18vMsp6YylHtyVoH6SFDuMFyL5kK9mYBuU6T4xRpNoAzHfBsuegj2e77zjDgUxyfF8ybEAy7i3Ib20N/EPnHsi3IV7K0kbiIpiRI1eNV2GWfeBfdw15wHy/vHj42e6ff9pecYNQYxNoByIJGYo8UNN2pY4VNwJiRN0BJxBeE7QSD3xvgH1hf82u3k+/7S/ptBAjVNqbWKOizTKtOWHz7aso9TYVEMZ6m3qVv3xvgNN/5jD/AGGWq021IqpSQBqSBERtiGxFaW24hFRFzyg/aERTbFKAzTxaN+X94B+Nnsn3/aWubfUlnM1Dbi/gIDV0ok5DGeCT6xXUpQHDP98IyZNQmlI35cdyYtvjOU/hUCPpnSSXoiZ3AesA2npLM/00pR+pXaPLIDxhJaLYPd8BA/WqOQ74NcKiIyfEuocVdfSP7mtRmTnnKxhjix5ANU7BSALHbuslmStSih8SXJLbM41uqYUKBUAdxqO7WJOkUlCJ35bJBQlbDJJOYG7XnGst7RKZW5Jv1ixZUFEKDNr5HfDWwW7H+VMOeShodDugJFq7LEYk0GE6cDmI0tEse0g5Gj6HY8AV1bGEradwdu4nT+hk5f4OXiJcGYC+6YsRka9ELSFWSWVJqcbsWrjVWMhoO3EQx3NGc3lWc4uRgyRdiiwrDqXZwNBBiZcRNnMjOcniJ7NY1IStTgMggvvoBzhUiaxzrsMWu2p/JmZ+6X4E598VZQSrMQ7C2pbjVOpbhKFpNCIkF2y1ZFuH3lECLrVmhXKPVSpiPaSDwcQ2d9DJf3QfdmPxaM/dE1nCh3fKIJk5STUKB4PEkq8yKYm3V+9BHTPNNk3TP2ho2/dc+pp/fnGwvhQLBQ749/fKviHeKxonWZGbsnnNSX4/Wkam7JzV8jG6r2UXcp5kekQLvNfxCugy0jZ28w3PMPveEbTLlUPePgIhN4L0UTwBPnGirTMVos8o6FvJJt3pTRSq7HMRmyygAXBjwWaYtuweZaPU3XNf3RyeOnfnNkTEaJG4gRpOmtqlI2Eh+6NlXeR7Uw8qRouzS06En711jrE7aQGYHGFydpoPrrDW+bGlUmXMA/MKsCm1ZLg8maF0xH/Ed2UOLPLKpSWDoBd95o52QLmhcYGpTESbMQaiJDZD3s+ysPPw2semTE/jSY5jLX0MAFjlDYV7f/IuMhn0UktZZf8Ay/rVGRQrbRgc1KoRGs20YRHoBMQWqzEjPjHnCr3kgmlsvE9QAmhJVi3szDhFZSlQOXKLIm7yVM7J15UpvgKbKBWQgF3YDN2o+/bFmN1rSJWjiqEXy7UU54h4wZIvVW0H72GDVYE0mNi3VbcTtjf8PIWcm4B+Vd0OFEbTjR7TE3kNUv8Af3WNzPkK9pAp890aK6PIURgmMDXPfECuj8z3Zj6NQ+cdMoQzqrKp6NTg3hESrDZdAANSTXKBD0ftAyL8vrWAbShSCyly32AOe4Rs384+RY7INlPGJEIswqwb725xWpcicr2UPy+cSmwz/gbl9Y6dXvH062yU5AZ5P9HgVV8IBPZDaNCfqFg1OHilvHKDk3LMKQorcKFMJHpGzqEkVeivdTnR2H9oEnXgtswNKkeQg09Hx7yyRvUfWNRYbOjOulYypwqKF2hJNVFR2JB8zGCYs0SgJ3qqflB8y1Sk+ykchEEy1KIokDfGkmFF8yQX7ZJMMrntxk4sXslJBHl4tApXqTiOzwieTJ6wucoWzbbzdeneF2a8CrSDsTwPZ7JoA5OQAh9YrmWiZLKwGPabe1AdtdN0Q5XRZOmJsjUolr6LI/wsv/l/WqMh3c9p/JTlr5mMhuPNajaVnpyu18TlditkyfOojDKGam2U0zroILn4grDucmIroUhCAnExKi4J945gbjpE17zwlDqLEGj1csWFOcKIUmgJbk+FIem8VD5qv2+kHVPGIJCgFKFCacecZOsSJaGUlQBo6cRfmI9uyxKnJxLQkheTjIcdH+UCXaEOpKQoKQopIUSSwJFDs3QN80eOZ5DY2xiyCIBapaUDBLKlP7yge4AikBGcoaPvBIix2iy4nf6wrFjUDoeEU48oqauQHmBItqxkD3wdJvSc7hIJO0kmnBoimlswdmUaBPHuh2uFYhcy0TVgidPwJq6E0fVqZ8zGkq1y0H8iWCrRRGW+uWyAl2YPQKPhEn4ZZoQwNGjjkEzUJJOvJRzWpW5NAOfyERdYs1Y5/GrdsaJUXXtiT93nIDlwECcoma1g5vJaM3I2EhQ7jE9mt6FO35Z/TkeKT6Rom5nz1+UeC5I7xl9ZutTIbdaFAOpXZORDkfMc4CQpJf2j4QyFjmJJY5/dY0/Cs5wMdqflBa1PeaHEH6kgEpAABzzJj1FkUWxF/KCjjLMlXcIms5UGxoLbR98YWzmAWM8kWMADcPrDSwXfifRIzPyGpgRdoHspIfg/rFnuOUv8OFEse3UAUqQC2piLPlKrcd02Hxm83EX3chfXqRKSU4UglS8w5ppqxpFmkIUEgFiduj5PXWKBY74moRMCVYQVqKpih21HJ65Gm+Pb5vYzLNJlSyXCUqUahmcBzm5LnbCsvTO7Afz6mW4MmPGpo8f654E67d6WlpFNfM7oyOddH+sNnQcY956k1xF/F4yK1waVA1fb94pupBN1Azd01JW0uYk6koJIo7hhw25Rve90TZiAlXWFQBI/LUyiNrDNuEfQAMY8VfK72DEozqCqsaPM4BY7znplpSqyzqEPhlqHdSlBCu1InGauZ1E7EtZV7ExwCaOWzakfSjxjxy9Iikkd4zLlfKArHicHs0hagD1cwbXSoekTGxL+BX8pjuTxjwB6K/6vtJPAHrOFLutZ9xX8p+UafuuYP9NX8p+Ud3eMjfk/8vt+87wfecH/AHWv4F/yn5R4m7lj3Fdx+Ud5j2O+T/y+07wB6zhAu9XwnuMbixKHunuMd0jHjvk/8p3gj1nCRYV/CruMepu9fwq7jHdXjHjvkx6zvBHrOEqu9fwK7jGqbvmfAruMd4eMeO+T953gj1nBjYJj+wr+UwLbbLNSGTKWT/Aox9BAx68aOkrv9p3gj1nzVMs1qXQSFJGvYUPFosF7fiZdjkJly141AAhKCcIDnJqaR3V4x45+kViL7b8fvKMTeHdd58vquK0lytExR24Fkgne1YhXcVoxVkzlB64ULFeYrH1M8Y8OGI+sCjOHdHLnnps6B+GmUxe1iSfaVmNIyO2qMZG+EJtz/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1140" name="AutoShape 4" descr="data:image/jpeg;base64,/9j/4AAQSkZJRgABAQAAAQABAAD/2wCEAAkGBxQTEhUUExQVFhUXGRwaGRgYGBcYHBwcGhwaHB0ZHBwYHCggGBwmHBwYITEhJSkrLi4uHB8zODMsNygtLisBCgoKDg0OGxAQGywkICY0NCwsLywsLCwsLywsLywvLCwsLCwsLCwsLywsLCwsLCwsLCwsLCwsLCwsLCwsLCwsLP/AABEIARoAswMBIgACEQEDEQH/xAAcAAACAgMBAQAAAAAAAAAAAAAEBQMGAAIHAQj/xABDEAABAgMFBAcGAwYGAgMAAAABAhEAAyEEBRIxQVFhcYEGEyKRobHBMkJS0eHwFCNiBxVykrLxJDNDY4KiU8IlNXP/xAAaAQADAQEBAQAAAAAAAAAAAAACAwQBAAUG/8QAMREAAgIBAwIEBAUEAwAAAAAAAQIAEQMSITEEQRMiUWEFFHGhMoGx4fBCUmKRFSPR/9oADAMBAAIRAxEAPwCuSpyVAJTkoDTVjnxgO02urGruFbaN6Ad0aXdMCUKCswtgN5avlGkmaQFkBzMV2RtzfxjzQtEyXTvD0zKy5jkkg4UaVBCQPCPLPNUkTOsS7kEDwI4NEFiQEITOUS7sx0Ys26MVMxkkGgqBxEZXabpJ2AktvtBcpQSp27IGYNQdzCPLHMJQoE0SHJIcktTk2sRSlTEpzCQGBBAdW59waCLRMBaakOHqncmn2N8dwKmVW02XNQpLoJxFJUkk5EQPbLUW6yjKLEbCBrAFrlHEpSSyXOHv+YiG1JZw7gso8W+pgwkcMB5MKkzFl1j/AFBhSHq9HPBxE8leDCslyp0mtdlOYhUi04UFvayB2CuW+say7ScAB0yg9BME44ytE9ISEpJ7SXVuU/nmIFmLUlTVCTh3OnPuJaBsRJoCSYxROsEEqMXGBDp1qJBWo0LgDZQ+ghQicQDviSZs0jWkEqgTQlRzLtqVpClUMtgkbSc/WBbbMZR6vUpWlu9uReBZSaV2wZY5OEuTTD5/R4XQWamCzB7Nb1JThJo7+X1MOkYApRFQBnnV6nyiunOkFoknElNSlRIO7KNdRM8AtxDbwtClKwpBfE4argM/zjRU9KzMWHC0kAH6cAYILFaQhQBSFDLOobxEAWM4pmzEXPP6QAqoGPEWbRCkrxFWNxjSzuRUD+0eItaSrtZ9Xwqyi1NYmvC2JQoo/Tlv0Ea2WyBKesWHJqlMDYqzGr0pLspOw7zv/wCz5RN22QqcnqkuTnGR50AW93WUn/xjzMZFw4gz59mWcKSMKhiBApqHFeVY2NqSg9YQXAIQk0ZiwppSvOMVd50Ndm7bAkyUVOCe0nbqIkAB7zNCuLWTzbWFp7WeHFufURtZFsphspHt2WMEsqgNH2b943QReliEm0ISkukoSoFmd06c3jiBuBCwkA6RB7QpyQa/PbBVpWyez8OHvLk8YXzV9rnBN6FiRyga3EemNQrbSDOUNyjAM4wZZnwqHOPbLcs2c5QlwCxJIAB2OYao3mZDsIqMT2aQ7k0SM1HL6ndG9qu6ah3TQZkEEeEPrlu9MxXaDolhIw6KURmdu2GhbiGfTNbpviXLohLU9rV95z7qVje/rxQtWFYDMGNHB2g8NIano3KnPgCZa0hwQAxbQgEaaiJZdxS5GFSyJkxQdymg3AOe+C76Yu/6hKFapZTvByIyMDAxZelNjHWNLSwWArCAwBDgkbAQ3dC6w3UFqbrEA7KnyEYRUaGuBoGUEWuYwbWDrXda5LYwADUEVBA2d8Jp8wqUd5hXJjuF55m9kluYY2I1KtACYCQcKeMbdZhQrfTv+kYwuEhCzSw2opKjtB79IYXWgJSqarICF1klYiNg+2gu8ZlBKTkPa3k1jHFmhNwqEvJ/Lm13yesWZszU0H3oIivG1LmrcUQlwnQbH5xuAtIc0pqRlGWGWk1IxVyBD90ZteqMNsox+u5959A/s4/+ssv/AOfqYyJugZH7vs7UGCgbeYyKQdpEwokT5/lTFYlE6xNbrIcImp9miVbjpypG132+WWRNT2XcqT7Wo4Eatui1quQIs051BaDLUpJGhS5HewPIxOqkmBWhhIeiIlTZakKAEwJAyqRWo318BC3pkkJtEhI92WB5wlu+3KkTApPtJPeNh5RLftvM+eJzMOyGzZsx3vBWNNd41Up7EBWe0OUG3wskwHaqLg2eCQwGdN8LPIMoB2YQCxPibaIs9jnTiBKkJdCaO4AJ1zIxF4rcqStK0kpLPrSLXYLQ0uXh0FeRr415w9FsyPK+wELVdEuXJQVISpSgcajniJNAcw2XKFVilqQZyXf2VA64WYc6Rbp0vrLOtmyKhxz8xuiqElK0EahSD/UPBxBpxvyIl6v2jXo8t1KSTRiK7xG3SRQxIGwacN0QXFi6wsM8w7d0SXvLUZoxMNwOLvMca13c0HyRZPlY5wK/YRLS4OpJdju1ia9LoVM6qZLQCQSCE4U0YEajZ4xrKRif9S9dnsxY7znJky3yU2EBvTuyJEcTuAIS77mUq8Fz2VLnIwpUDgLpUMQBIyy2RVpNTFtvq1Hq8OalFxpkDXdn4RXZV3zNEvwIV5GOcb7Q8bbbyKfODjdGSkFfCJJdnYnFQjQ0bjDCRLG4BvDUwhmoSpELHeRy5iZaSojKg3qOsG9E7vM+YeRJ2QpWTOWyfZGQ9TFu6AJwqmncB4mMUAmm7zcmQqLXtx9Yq6UXOJUzCHUoup292rc6VhFKs6lB0g0D/WOvWhIKVlqlBTyY08THP5thmKlhSUMlRIpmSCVGmwQ1xp44kQY1ZnbP2cqJuyykuT1dX4mPY8/Z2P8A42y/wepj2GDiFc5hI6PS59mIwhE1K1BKxuah2phFZb8nWcTLNMFCFJIL0xBqd8XK4rQerJIY41Pxy8wY1v8AscubKmFSAVJQSC1QUgkMc4DSCoN7zA51UZzy8pqZrLDJUwB2EgAPxMDSbS1DDO39G1y7Oi0YgULSCRUEFQy2GFs2ScIJBCgWINOBhVVHhr3EKtrdlW0AxYbLaky0hTdtdEtnXZxrFdmj8mWeI8Yd3WsYpCzkUFD7FHI88oHH+IXCzE6TXtG1guU9WVzEAzMRcEAsnRh3l+EAlCUOUDsGqkn3TliG7bDux3rhUAvQkDdu9Wyj297CFKxyqgpdQGmnjXixing0ZAd9xIbmmAq6tSjh+F6HcaO3dC++5PVrOwKChwf5RBZpakLADs9DXs7uGyLNbbGiYkFfZpV8z6mAZghszVUsNouuJIMw7M/useXysCYo7BSDZAly8irizeJIjy0S5Ux+0a7n8QTCvmcWq7jBiOmrEFuOyJKXUHATUHWAb1mjETVho5VyDkw+mIwSmSHG0V8or8qzqWoFjn2Rq+2Ho4bzCCysoowexJIW5DzFbqJ2JiK+JHU2gLUQl0JJala5b8os10WaXLSqbMUMQJBBNQx2HXXugO23ulYKQkCW5KioA8Sx0+xBaidgJmkAWTEN9KTP6tafaAKVH4gGIJ72hLeMz3E65wwQsBBYMHUoA6JOQ+9sLLKjEtzrEzG2JPaeki1jC9zHXR+wsnE1ApAL/qIoOUOeictlKO0qH/ZX0hlY7u6uzI2rWk95DeEQdGR7XFf9avkYJQFIPc7yfMxax2Gwj45HhC/o2P8ADo/5DvJg+YSAeBgG4z+Slsop1DUJNRqdG6MSAiyyUAUSlvEx7G9wq/w8vh6mMjqEMTlvRlJMtq0LV1JqfOGdulnqpo/21/0mNOjliwrnIJqlQPgPWH8+UFIUmlUkd4MSeJ5QJujzSp3lZsV2ykAZpHgkh+8iFfTG7k9RZpqRVSGO9khQ8zFtsSQqwSyrJII/7KT9eUKukEkGwBLuZSwOGIGni0K1m95QgFiUtFkKbMhRS7uQNxyNfJobXdc6eoRMWgrUpIJd8joBpCFVsUUoS7YSE5UA2mLpZraJKUoTiwgZHtA6vlSrZRUm3AkuUk/iNROtJD4S+mBde5Wfe8F3PehQoIKSlzVJbwOsMF2+SsuUNy037chE1nlyScQqEDERw+xHOwC7iLUEtsZPaEJQXCQVqq2bDaRt3RLIsQ9tZ3kn7pHt2ScRK1VJinftNvmZ1osyThlhIUoD3iagHcGyjxGZ+py6FNCWKorUfyEqvSC8VzpyypWJKVHCEnshILDDtprBHRC1YLVLBUEIUWXiLBt/hGlm6NWlacSZZaJLV0ZtMtBWpIbxj1D4ejw7HpNGNuanTLTZjLOJBz1FQRv2iNUznBWhICgGUM+Y3Qq/Zlb1zpEySuvVEFJNSAp6cAR4w0tMsylv3jaNRHl4srYMhxk8TiAovsZW7dacaq9tW4UHEwFNspWe2SQPcQWG5zmoxYrdKloUoM5LKBycOCRzHnG/76ljKU2wMNse+rllsCSumliCZVL5sZlhK04qqCVJV2gczrsrBUi536pSMpiglqlid+obyhle+CdLKwVBSe0nEXTkXBGwwd+zlKpqkqmVCPzBxbCnTeo8oDKtrvG4GIbbcS0WuxhKQGcJ7Q/4inmIQdD5ACJrgv1ihwY5d5MW21zR2mGqU+OI+EKujdmrPB0mk/zJSr1hBLao3SKm0+SGJ3HyhN0dlPITpVXmYtdoswYjaDCHo7KAkkE1SSOYJB8oPxDYuAcYqXjo4l7NL5/1GMje4UAWeW2z1MZDhuIFTnd32j/EzRtS/wD2MNgp9YCu6wNaplM0h/viYeIsQETK61NZWsRJdUv/AA2HQlQ5FZ+cLZiCqzzxvLj9SCH8fOLJdclIsgepwk8/7xrYrKhfXBv9RRbaCGPeQeYhLb8Rq2u85JZ5LTVIIcKH1g+x2pWMSsQIZxjGLLSjHveIrYhlJUNFFPcSnygcKKZ6VaYm5GkaHbkGPfCjVqHf7GHW+1rAUymwkCgAzENOiSiqzTVKJKitKXOzNvCFF5GqhtD/AMp+UNOhUx5M9GqVJXyGcAzs2M3F5sSpYUdpebBLZIEUPptduO8ZZPsqlhR19jP074vVgmOkQovuwg2hKz7yVDg4Ap3A8o8npH0ZCfrGYkDATa7rzlhpZxoJyxAMeaSQ+4wHe14pmYpaQogOCrspHLEamJrLdiZDFc0zHYDGwAY+cCTbrRNSViYtLZpSohJbhFdrcrAveefs3u7ql2oYnqgDeGKn7lCHV+oEZcUkAzVgM5SO5KR6R5fK8olyvqz3JM6hVIlP6ZTSJElQJBdnFDRwIXXbblqSrEoFjqH8mgrp2sBNnl6sVHnX1hfYkASyRqfVo9hWK4xU7HiDkBh2m9vtSierJDMCQKA7jWoypHROgzIkzFkVUoJA2sKJHMxzGUjFNU+mEHk0dV6KXf8Akhb+0+TvQkZuwdswAd8cXJYXC0KuNtI5MOtKmlqIqwIB2qUakbnLDnAdjmFE2fXNQPckD0hlbh2pSA1VOdyUh/NoX3fIBnzsWteT0gtriCDW0kVaSTCe4Z7oVvWs/wDdUWBdlY0DiEtx2UhKgUthmTE9ynHgRDxp2qIOo8y/3BSzyxmw9TGRJc4AkoG71Mew4VMlIs9oCpmJCgQUtq7g67KkQ7kTqRzFNpUhYKSQa1HjDiw3xMSQSoq2g1H0hI6U2aMH5gdxLPdagbO38Y8SfIxHY53VuokBP5gP8xIPDtJ74rtw38UoIUkFJWo0cH2jvidd/IUiejCap7JcZ4cNRy8YT4Djeo5cqk1KTLOKXMfSYW51j28pAShCxx50jaxpezqP+4rySM9YntqXso3fKJ2NMPr+ol+zLft+kDv5WFY+8xGvRO8hJtCcXsL7CudIy/5wVgUPeQk84QzVw7EtpUnzNTzsFmJlrwHLQ7RoYZ2yy9YlNQGL/wBopXRC+jPR1M1KuwOzMANNxMWVM9YSUiuj+seV1GBsb2s7AGBocQEzutThCg+oLN4gtEYZLIepUBRmbc0T2i7QUgihbOFn4YoUFOSRkTDAdp6QG1CW2TKEtBS7gEl4STpwWtSiWQiqjuGnONZtuUsVpCnpVKmzJSZVmAwZqqylb98L6fFb25kOTDlY2w2/WU2/bw6+0KXo9OENLnGJIGjwgtNjXKVhmIUk7w3dt5Q6uGZlx9I9bMPJtN6Zj4m8mlSAJ07kfKOodGl4bIirDtf1GOcTWE9X6kj78IaIvSbgEtBYAM+ZAerfC77ydoEBgVnfb0h9SVTFv6/+y9WNXWKVMOXsp4DM94bviO7ENNtBPxhI4Ni/9m5RUJF5TUMyy2zTuiCTf01YmgkAGYp2DE7uEWHpSCJ5g6lSDLfa+kMtCymqiM2Zn2PA/Rq3iZMtSh7JmAgHQkMfIRUguJLivIyVzFCoKy42s3lDm6VaGnmLXqDe/E7Pd3+Wn71MZAPRu1GZZpayzkHL+IxkCEI2h6gZx0KJIoe4wSle5XcYczLZMJBxGnD5bILRPmH3j4ROq5Bw0nIEqFgBwkMr2joT5RKlKgokJVllhVw2RYLqWrAvCohpix45xKq0TUrBxqdiHfnAlXO+qHsDKXZkN10vYcQHH+0TFb2Y7Gia+EEWpSq9uWSd5f5vAalNZ23esSuDqo+09rEQUsehiu2D8qWdgMWjon0SSpCZ09OImqUFwANCraTm2UIZFm6wSJbe0sA8Ca+Dx1QzAhNNIDPkZV0rACW1wf8ADgMAkADQBgIkIAEayJ2Jzptjc13DxMQs5XcmPEhmEGjQAtHh9tDGaQB6fesCYWD8T3Z+ghPiFo7GKgSpJJ8PU/KPFySD5+fk3OCbOMn583MSJAq+v943XUecnaLLXIExBRMDpUCOG/c22KNdqTKnFCs0kg+T91Y6RaUAtv8AT6mKL0q7NplTB74Yt+kt5Ed0X9Hk1ApJOoUCsvoZLOqqWs/CR3Q3u2xTZksKQl0uaukeZhBbFkJCvhU3JQeLJ0WkKVIp8R8hFvTg35TUj64grVd7myronv7I/mT84Bsd0zRMnBg4WH7SaOkHbXOHyrEraIBslhUZ0/KhT/Qk+sWE5B/VPLAX0kAuycNE/wA6fnEFluyaxYJ9pXvJ2kbYbGzK2eEQ2KxFi+0nvrGW45YwaB7To3RGWpNjkhTOAXYg+8dYyJ+jMprLKG4/1GMg7jRKjLkVA2ts2/WALvv7Ha/w/UlIOIJWcyUZ0ZmpodkPWAY6xzrpDfBRPtISSlaGkywHpLUCqYoHRSjhD5sYm34hKBLTZ7xs8krlrmICjMXTPNRzbKjZwxUlC0uhSVAMeyQa8o5BZJS5iglCcRP25JoI6T0Alq6hUsIohRxrcMVUZKcL4iBmdI7VW01kFXI+lVlDIWzMFJPAhx4vFSmzB+HG1vWL50zGGRXb6GOfWuktI3DyhGTd5dgNYR+cb9GJOK0SRohJV4N6xcr3UyTCXoFZgVTJh0SEjzMMukE8BJEQZhqeU4+ZFdlodAegHiYYyVua5+Q+cVjo3eCZkqmaCzbzke4PFks8tgx1qd52cIizrpYgyggFQw7zZVSCP+I/9oitKGSf5fWCEKq/dw2xrPTRI2+sJB3mKd6g6keg72HpEa5jU2t4q+UETQH4Aq9BC20TGVwKB3Qxd4arqhikO+77++MU/pvZ/wAlCgPYXU7lADzaLkElgPsnWEHSKzdbKmy017BIO1SCF+YaKejasoi3GrEw/m0qs1WKSrbhB5pPyi09BppVZ1Nov0EUy6F4iBtT55+EXb9mn+VORqlYz4N6R7WKlap52cl0B/m0fBBhVd89ItM6WT21KCmY5BIeuQ0ixzFJTmDyBMVmZNULRMUJLssdpKCWdCdcxwaDyORuJLjQHmNFz8JUGJISSBofvPlAX43EvB7CsYABI7QKXBG0OCIGWJqsKmIIUDkQQAXbLX1MHyLLNUArAAxOFw6gHpwpEvi5GjvDQToPRqY9mlEggsXFMwSD4xkT3IGkS9eznGR6K8CTnmUWTebMwPcYSXr0cs8+aqcvrApdThUGoAHrlQRAbwY0pGS7yGZY7XHy4wAWTeIRxIZPRqyhaqzmDMMQqCA7sNsWOxLlSkCXLcIGQp41qd8V+fbWU4Qiornpz3mMN4ey+APVqgtpnSukZ5RuYWpm95N03trykSw5Kn9AIqt70IT8IA7oMtM4zLQhOgqx3V84VXxOJWYmJDZJ6SKVw0Z0XoXLwWQHVRJhP0utjS18GHOkNui9rT+HlJBHsseOsF3zcEu0yykljoRoY821GW29ZXwu3pKB0AtJE8y6YVpeu1Dt4Ex0JBfh57+Ec0sl1zLPbJSFgg4wxFMQfSOkIU1NdjvzUfSB68LrDL3Eb0l+HR7QhRcsNyfVXhGEuuuQ+/WNLOsZ6ZDfqo+kaTp2FBOqogAN1GlN6EjQvEVHaWHAU9YXWhYKj/F5QZLmNhG8epMQWCzY1OR2QX5w9drJlGOlsmMV1p4DZvOkLVJ/MSA2xuOcM7QCzabmA9YWUxBs47DzFouxnOLtOCcxoApQ7jFvuFRlTpoTiAWkKpuLH0ilpU81R/3F+KjFwkzB2VbKFth+xHusdOVTPJVdXTuB23EsItav1HnAsq1qTPXT20pUxPw9l89Q3dC9VtRsMAm0/mKIAolIHiTFZCmeUHPrLnZrf8WBuJJ8DHlovUj2XA4GKkq1q0w95iK0W1ZDEiB0Lc7xTxOz9GZuKyyjtHqY9hb0FmvYJH8J8FKjIZGAmcns09Jchs8te6IuuINABhPvZPmKaxpPKCOyajJQYU0+sBqJFVBzSJBlsQEVQYZMtmIE7MzQ1OeWkSWSYVKAIAfLQnawzhfJMwqCUDEckgBzsZtmcW3o31snEJsrCCfbwEKD7SdN0JyHaXdNjV8gEU3VZSu0rDgFmBO01YtwgWb0emmfLE1PYUoAqSQQzVqMiz5xeUDEsOAVg0UBWm06jjEyLARmtuDesIfqEwnzHeeq/TrVMe9yqWW5ZkiYDJmAyj7QXQgtTLN8nEWOx3m1FRk67mqKwFPs8Sv1C5DYEcmHERSmPJiUzGUGxAFjxzEBzQ1FOBqkAB+eohXItKpZoeRg9N4pWwWWbbAMuqD4b4/pJUL+IgE0A2JiG0KxKrRKfSJLXiLGSzagBJPjEdknKS5JUAc+ykDzgRire5wyd5GAMQBIFCSSaOaN3QbLs2EMC40yrv3wJOvFAfCl34QLZbwUmmafh2cIF8RrYxuh3FgQ6cW+Fv1AjyoYEKw4atdAw5fOJZl5g5U8YCM9y8cikcxqKaoiLZ/RZInIMtREsuZhOeIKct/ECABoxiRNzrE5aU+we0FE0wklq7aNDeWFHM+UbLSQwMXDqVc0dohemxqaBiaZLQCUnMFjvbQQGuThmEKoWHnFlklONwACouVa/SEdrumata14paXJNVGgqasKUioMRtc8Tqfh746oX9B295CuyjN2+6+kLp4S5oT8o1VbR2khQU3vJdiRsfOIkVVnucwSu45M84j2nY+gih+AksNFf1qjI96Fow2KUGyxf1qjIcuU0I8KJySVY69lQFWrug+TdhIqQYHsUhgEgPhzUrQbQNA+sN5QVLVUA7NQd42xA7N2kwWzvNrsss2U5lhIfMs5I2PoOENU2qjjsn3k1rvD6QNMvFOrEjMZAbnGR3RN1jpcHENhzHDdHIxPe59T8PwhU/FYPqKjC7FjCS2f2BBmN8mHJ+cLbmUClSTm4wvlw5wUbQUuCGOr0jyM2NtWo94WRDrM3mShmp+FXPyiObd6VDJuBPzrGGewCjkfe9Bs842ROKsuyNpzPCF04MwahF865vhW52EN5QN+6pjswO9xTjDYTdgYabVfIRpMtOQdn2bPvLvhqu91GeJkA5i232ISwMCiTqB9I0sN2lZ7Tgb/AKwz/GSk7H2R7bbwKDhwl2BoNsVAmoAzPWnv6xdarnUn2aiBUWNbsQRyhoi3rOSTTgIlM6b8IHEj0jC47xgzZQKitFiQ7FbHYQR5wdKu1IzJG/ThujydZVFQKlJcfpJY73gtBwoPWMU+FcgnhCsmq6HMw5XbmeizhORfcfpAt4LBTsOfAxHMmqGXaTtHhwIgK0zSqjwCYyTcJMRu7kiQ57OvqI2nWYKQUFbE0IAxU2UjeXIWqiEqIycA6UgVVtSlRlJPbbtPTluj1/wrZm9S6DEdf25i60XAEZ1fZT0gdUhCW7JHN9u6GsycSNfGIrtlpmrUmYFDAHAFM6v3CkJVmYz5UorNSS89D1f4OVn739ao8gvoxJIs0sYSPaoS/vK2R7Fa8DaFpInGpVoFnCxNWVrVQpBZIFDnmTwiWwT51qUEhRRKFHyAAqW4BzCqy2AzD1k44Uu5JzO4fOCLVeBIwSQyQGYb9OdeMcVF0Oe57Cegiqgsih29TLVY79s0oplyiHdgrASSdoLU5RY7LbsdCsnStR3GObSJIkJC1/5rFhs+vlDS4rPbFHrUsJZ0WWBG0a84wD+3iX4cwbysv+hx9ZcrTJwl2FdU07xBctAmJY18xwMLE2othUG8fHWNrNacBzgKsVLzjJX3htnQASj2hmx+84jtlnI7SXJeoJyG0HdsiKZae0FCDJlqSpJ3iBOJTXtFtjYEETdMoLFRU+8M22RXrfck5ypU0lL+46W2AjMQ3sdsah0iSfbqho44l5HMm6jpXfygkfSLrtuFEtphS680vVv1F9dnfElssRmJAKilQqlQO3RW7yMPLItJSSTWIytKkVaDVQBRNwMWFUxnHv8AXvcrd3WC0Y+0pOEHtEivANmYfTJZCaU35n6coBmWxiN32D6co8tF5Eo3mAGJAbPMdh6fIoAY39Z7YZOIkkPWnqTu3RDa1nGNSNuQ5ZRPZbT1aN5iCyzg5UYMKtkykKbLVPJk6an3yN0FWS2pX/nJAOQmABxvhda7XjVuEeG2kDCI3ywjjtdxvPbfOMtyqcphriLQntPSOXiCJzqBFFEVD6g5iGMywJWPzUpI0CizbxUd8VfppdPUplrD4CSkVBajs4zggATUl6t2RbABEZm+ZcpRTM7ST7CxQHjs3wottsnKV1gWQVAh0lg1aOM+e2FdnniZL6pZYj2VbI2Td85CjQLSRkDmOeuscEVTvzPJKAj/AKxsfTt9Z1/ojfy12SUpQr2gWOxahs3RkLuhySLHKDfHq2a1aRkUqFqSHXe85bNtilqqTrnBVkaQgKI/NXkDoNDxPrAlmCQoYhiJIocgM3O/dGtqn45pOhLDgIWVB8vaUBqGoneOujllE6cFzSMKApayr2WQzA/pc+EWa8OmEmWwRJVNcAhSuyCNCkPQbIo93STMV1bslypZ/SKl9uXe0e3rNBUOrCsCQwxFzTfBeGG5mr1TY18vMsp6YylHtyVoH6SFDuMFyL5kK9mYBuU6T4xRpNoAzHfBsuegj2e77zjDgUxyfF8ybEAy7i3Ib20N/EPnHsi3IV7K0kbiIpiRI1eNV2GWfeBfdw15wHy/vHj42e6ff9pecYNQYxNoByIJGYo8UNN2pY4VNwJiRN0BJxBeE7QSD3xvgH1hf82u3k+/7S/ptBAjVNqbWKOizTKtOWHz7aso9TYVEMZ6m3qVv3xvgNN/5jD/AGGWq021IqpSQBqSBERtiGxFaW24hFRFzyg/aERTbFKAzTxaN+X94B+Nnsn3/aWubfUlnM1Dbi/gIDV0ok5DGeCT6xXUpQHDP98IyZNQmlI35cdyYtvjOU/hUCPpnSSXoiZ3AesA2npLM/00pR+pXaPLIDxhJaLYPd8BA/WqOQ74NcKiIyfEuocVdfSP7mtRmTnnKxhjix5ANU7BSALHbuslmStSih8SXJLbM41uqYUKBUAdxqO7WJOkUlCJ35bJBQlbDJJOYG7XnGst7RKZW5Jv1ixZUFEKDNr5HfDWwW7H+VMOeShodDugJFq7LEYk0GE6cDmI0tEse0g5Gj6HY8AV1bGEradwdu4nT+hk5f4OXiJcGYC+6YsRka9ELSFWSWVJqcbsWrjVWMhoO3EQx3NGc3lWc4uRgyRdiiwrDqXZwNBBiZcRNnMjOcniJ7NY1IStTgMggvvoBzhUiaxzrsMWu2p/JmZ+6X4E598VZQSrMQ7C2pbjVOpbhKFpNCIkF2y1ZFuH3lECLrVmhXKPVSpiPaSDwcQ2d9DJf3QfdmPxaM/dE1nCh3fKIJk5STUKB4PEkq8yKYm3V+9BHTPNNk3TP2ho2/dc+pp/fnGwvhQLBQ749/fKviHeKxonWZGbsnnNSX4/Wkam7JzV8jG6r2UXcp5kekQLvNfxCugy0jZ28w3PMPveEbTLlUPePgIhN4L0UTwBPnGirTMVos8o6FvJJt3pTRSq7HMRmyygAXBjwWaYtuweZaPU3XNf3RyeOnfnNkTEaJG4gRpOmtqlI2Eh+6NlXeR7Uw8qRouzS06En711jrE7aQGYHGFydpoPrrDW+bGlUmXMA/MKsCm1ZLg8maF0xH/Ed2UOLPLKpSWDoBd95o52QLmhcYGpTESbMQaiJDZD3s+ysPPw2semTE/jSY5jLX0MAFjlDYV7f/IuMhn0UktZZf8Ay/rVGRQrbRgc1KoRGs20YRHoBMQWqzEjPjHnCr3kgmlsvE9QAmhJVi3szDhFZSlQOXKLIm7yVM7J15UpvgKbKBWQgF3YDN2o+/bFmN1rSJWjiqEXy7UU54h4wZIvVW0H72GDVYE0mNi3VbcTtjf8PIWcm4B+Vd0OFEbTjR7TE3kNUv8Af3WNzPkK9pAp890aK6PIURgmMDXPfECuj8z3Zj6NQ+cdMoQzqrKp6NTg3hESrDZdAANSTXKBD0ftAyL8vrWAbShSCyly32AOe4Rs384+RY7INlPGJEIswqwb725xWpcicr2UPy+cSmwz/gbl9Y6dXvH062yU5AZ5P9HgVV8IBPZDaNCfqFg1OHilvHKDk3LMKQorcKFMJHpGzqEkVeivdTnR2H9oEnXgtswNKkeQg09Hx7yyRvUfWNRYbOjOulYypwqKF2hJNVFR2JB8zGCYs0SgJ3qqflB8y1Sk+ykchEEy1KIokDfGkmFF8yQX7ZJMMrntxk4sXslJBHl4tApXqTiOzwieTJ6wucoWzbbzdeneF2a8CrSDsTwPZ7JoA5OQAh9YrmWiZLKwGPabe1AdtdN0Q5XRZOmJsjUolr6LI/wsv/l/WqMh3c9p/JTlr5mMhuPNajaVnpyu18TlditkyfOojDKGam2U0zroILn4grDucmIroUhCAnExKi4J945gbjpE17zwlDqLEGj1csWFOcKIUmgJbk+FIem8VD5qv2+kHVPGIJCgFKFCacecZOsSJaGUlQBo6cRfmI9uyxKnJxLQkheTjIcdH+UCXaEOpKQoKQopIUSSwJFDs3QN80eOZ5DY2xiyCIBapaUDBLKlP7yge4AikBGcoaPvBIix2iy4nf6wrFjUDoeEU48oqauQHmBItqxkD3wdJvSc7hIJO0kmnBoimlswdmUaBPHuh2uFYhcy0TVgidPwJq6E0fVqZ8zGkq1y0H8iWCrRRGW+uWyAl2YPQKPhEn4ZZoQwNGjjkEzUJJOvJRzWpW5NAOfyERdYs1Y5/GrdsaJUXXtiT93nIDlwECcoma1g5vJaM3I2EhQ7jE9mt6FO35Z/TkeKT6Rom5nz1+UeC5I7xl9ZutTIbdaFAOpXZORDkfMc4CQpJf2j4QyFjmJJY5/dY0/Cs5wMdqflBa1PeaHEH6kgEpAABzzJj1FkUWxF/KCjjLMlXcIms5UGxoLbR98YWzmAWM8kWMADcPrDSwXfifRIzPyGpgRdoHspIfg/rFnuOUv8OFEse3UAUqQC2piLPlKrcd02Hxm83EX3chfXqRKSU4UglS8w5ppqxpFmkIUEgFiduj5PXWKBY74moRMCVYQVqKpih21HJ65Gm+Pb5vYzLNJlSyXCUqUahmcBzm5LnbCsvTO7Afz6mW4MmPGpo8f654E67d6WlpFNfM7oyOddH+sNnQcY956k1xF/F4yK1waVA1fb94pupBN1Azd01JW0uYk6koJIo7hhw25Rve90TZiAlXWFQBI/LUyiNrDNuEfQAMY8VfK72DEozqCqsaPM4BY7znplpSqyzqEPhlqHdSlBCu1InGauZ1E7EtZV7ExwCaOWzakfSjxjxy9Iikkd4zLlfKArHicHs0hagD1cwbXSoekTGxL+BX8pjuTxjwB6K/6vtJPAHrOFLutZ9xX8p+UafuuYP9NX8p+Ud3eMjfk/8vt+87wfecH/AHWv4F/yn5R4m7lj3Fdx+Ud5j2O+T/y+07wB6zhAu9XwnuMbixKHunuMd0jHjvk/8p3gj1nCRYV/CruMepu9fwq7jHdXjHjvkx6zvBHrOEqu9fwK7jGqbvmfAruMd4eMeO+T953gj1nBjYJj+wr+UwLbbLNSGTKWT/Aox9BAx68aOkrv9p3gj1nzVMs1qXQSFJGvYUPFosF7fiZdjkJly141AAhKCcIDnJqaR3V4x45+kViL7b8fvKMTeHdd58vquK0lytExR24Fkgne1YhXcVoxVkzlB64ULFeYrH1M8Y8OGI+sCjOHdHLnnps6B+GmUxe1iSfaVmNIyO2qMZG+EJtz/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1142" name="Picture 6" descr="http://www.johnworldpeace.com/images/buddha04.jpg"/>
          <p:cNvPicPr>
            <a:picLocks noChangeAspect="1" noChangeArrowheads="1"/>
          </p:cNvPicPr>
          <p:nvPr/>
        </p:nvPicPr>
        <p:blipFill>
          <a:blip r:embed="rId2" cstate="print"/>
          <a:srcRect/>
          <a:stretch>
            <a:fillRect/>
          </a:stretch>
        </p:blipFill>
        <p:spPr bwMode="auto">
          <a:xfrm>
            <a:off x="7404100" y="76200"/>
            <a:ext cx="4756295" cy="6858000"/>
          </a:xfrm>
          <a:prstGeom prst="rect">
            <a:avLst/>
          </a:prstGeom>
          <a:noFill/>
        </p:spPr>
      </p:pic>
    </p:spTree>
    <p:extLst>
      <p:ext uri="{BB962C8B-B14F-4D97-AF65-F5344CB8AC3E}">
        <p14:creationId xmlns:p14="http://schemas.microsoft.com/office/powerpoint/2010/main" val="306595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5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4300"/>
            <a:ext cx="8534400" cy="8382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The Buddha</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 y="520700"/>
            <a:ext cx="7302501" cy="6184900"/>
          </a:xfrm>
        </p:spPr>
        <p:txBody>
          <a:bodyPr>
            <a:normAutofit fontScale="70000" lnSpcReduction="20000"/>
          </a:bodyPr>
          <a:lstStyle/>
          <a:p>
            <a:pPr>
              <a:buNone/>
            </a:pPr>
            <a:r>
              <a:rPr lang="en-US" b="1" dirty="0" smtClean="0">
                <a:solidFill>
                  <a:srgbClr val="FF0000"/>
                </a:solidFill>
              </a:rPr>
              <a:t>The Path is divided into three main sections: </a:t>
            </a:r>
            <a:r>
              <a:rPr lang="en-US" b="1" i="1" dirty="0" smtClean="0">
                <a:solidFill>
                  <a:srgbClr val="FF0000"/>
                </a:solidFill>
              </a:rPr>
              <a:t>wisdom, ethical conduct, and mental discipline</a:t>
            </a:r>
            <a:r>
              <a:rPr lang="en-US" b="1" dirty="0" smtClean="0">
                <a:solidFill>
                  <a:srgbClr val="FF0000"/>
                </a:solidFill>
              </a:rPr>
              <a:t>.</a:t>
            </a:r>
          </a:p>
          <a:p>
            <a:pPr>
              <a:buNone/>
            </a:pPr>
            <a:endParaRPr lang="en-US" b="1" dirty="0" smtClean="0">
              <a:solidFill>
                <a:srgbClr val="FF0000"/>
              </a:solidFill>
            </a:endParaRPr>
          </a:p>
          <a:p>
            <a:pPr>
              <a:buNone/>
            </a:pPr>
            <a:r>
              <a:rPr lang="en-US" sz="4000" b="1" dirty="0" smtClean="0">
                <a:solidFill>
                  <a:srgbClr val="FF0000"/>
                </a:solidFill>
              </a:rPr>
              <a:t>Wisdom:</a:t>
            </a:r>
            <a:r>
              <a:rPr lang="en-US" sz="4000" dirty="0" smtClean="0">
                <a:solidFill>
                  <a:srgbClr val="FF0000"/>
                </a:solidFill>
              </a:rPr>
              <a:t> Right View and Right Intention </a:t>
            </a:r>
            <a:r>
              <a:rPr lang="en-US" sz="3100" dirty="0" smtClean="0"/>
              <a:t>are the wisdom path. Right View is not about believing in doctrine, but in perceiving the true nature of ourselves and the world around us. Right Intention refers to the energy and commitment one needs to be fully engaged in Buddhist practice.</a:t>
            </a:r>
          </a:p>
          <a:p>
            <a:pPr>
              <a:buNone/>
            </a:pPr>
            <a:endParaRPr lang="en-US" sz="3100" dirty="0" smtClean="0"/>
          </a:p>
          <a:p>
            <a:pPr>
              <a:buNone/>
            </a:pPr>
            <a:r>
              <a:rPr lang="en-US" sz="4000" b="1" dirty="0" smtClean="0">
                <a:solidFill>
                  <a:srgbClr val="FF0000"/>
                </a:solidFill>
              </a:rPr>
              <a:t>Ethical Conduct:</a:t>
            </a:r>
            <a:r>
              <a:rPr lang="en-US" sz="4000" dirty="0" smtClean="0">
                <a:solidFill>
                  <a:srgbClr val="FF0000"/>
                </a:solidFill>
              </a:rPr>
              <a:t> Right Speech, Right Action and Right Livelihood</a:t>
            </a:r>
            <a:r>
              <a:rPr lang="en-US" sz="4000" dirty="0" smtClean="0">
                <a:solidFill>
                  <a:srgbClr val="7030A0"/>
                </a:solidFill>
              </a:rPr>
              <a:t> </a:t>
            </a:r>
            <a:r>
              <a:rPr lang="en-US" sz="3100" dirty="0" smtClean="0"/>
              <a:t>are the ethical conduct path. This calls us to take care in our speech, our actions, and our daily lives to do no harm to others and to cultivate wholesomeness in ourselves.</a:t>
            </a:r>
          </a:p>
          <a:p>
            <a:pPr>
              <a:buNone/>
            </a:pPr>
            <a:r>
              <a:rPr lang="en-US" sz="3100" dirty="0" smtClean="0">
                <a:solidFill>
                  <a:srgbClr val="FF0000"/>
                </a:solidFill>
              </a:rPr>
              <a:t> </a:t>
            </a:r>
          </a:p>
          <a:p>
            <a:pPr>
              <a:buNone/>
            </a:pPr>
            <a:r>
              <a:rPr lang="en-US" sz="4000" b="1" dirty="0" smtClean="0">
                <a:solidFill>
                  <a:srgbClr val="FF0000"/>
                </a:solidFill>
              </a:rPr>
              <a:t>Mental Discipline</a:t>
            </a:r>
            <a:r>
              <a:rPr lang="en-US" sz="3100" b="1" dirty="0" smtClean="0">
                <a:solidFill>
                  <a:srgbClr val="FF0000"/>
                </a:solidFill>
              </a:rPr>
              <a:t>:</a:t>
            </a:r>
            <a:r>
              <a:rPr lang="en-US" sz="3100" dirty="0" smtClean="0">
                <a:solidFill>
                  <a:srgbClr val="FF0000"/>
                </a:solidFill>
              </a:rPr>
              <a:t> </a:t>
            </a:r>
            <a:r>
              <a:rPr lang="en-US" sz="3100" dirty="0" smtClean="0"/>
              <a:t>Through </a:t>
            </a:r>
            <a:r>
              <a:rPr lang="en-US" sz="4000" dirty="0" smtClean="0">
                <a:solidFill>
                  <a:srgbClr val="FF0000"/>
                </a:solidFill>
              </a:rPr>
              <a:t>Right Effort, Right Mindfulness, and Right Concentration </a:t>
            </a:r>
            <a:r>
              <a:rPr lang="en-US" sz="3100" dirty="0" smtClean="0"/>
              <a:t>we develop the mental discipline to cut through delusion. Many schools of Buddhism encourage seekers to meditate to achieve clarity and focus of mind.</a:t>
            </a:r>
            <a:endParaRPr lang="en-US" sz="3100" b="1" dirty="0" smtClean="0"/>
          </a:p>
          <a:p>
            <a:pPr marL="0" indent="0">
              <a:buNone/>
            </a:pPr>
            <a:endParaRPr lang="en-US" dirty="0" smtClean="0"/>
          </a:p>
          <a:p>
            <a:pPr marL="0" indent="0">
              <a:buNone/>
            </a:pPr>
            <a:endParaRPr lang="en-US" dirty="0" smtClean="0">
              <a:solidFill>
                <a:srgbClr val="00B050"/>
              </a:solidFill>
            </a:endParaRPr>
          </a:p>
        </p:txBody>
      </p:sp>
      <p:sp>
        <p:nvSpPr>
          <p:cNvPr id="65538" name="AutoShape 2" descr="data:image/jpeg;base64,/9j/4AAQSkZJRgABAQAAAQABAAD/2wCEAAkGBxQTEhQUExQVFhUXFxcWGBcXGBcYFBgZFxQXGBwXFxgcHCggHB0lHBcXITEhJSkrLi4uFx8zODMsNygtLisBCgoKDg0OGxAQGiwlHCQsLCwsLCwsLCwsLCwsLCwsLCwsLCwsLCwsLCwsLCwsLCwsLCwsLCwsLCwsLCwsNywsLP/AABEIAL0BCgMBIgACEQEDEQH/xAAcAAACAwEBAQEAAAAAAAAAAAAFBgMEBwIBAAj/xABTEAACAQMDAQUFBAQGDQoHAAABAgMABBEFEiExBhNBUWEHFCJxgTJCkaFSscHRCBUjM3KyJDVic3SCkpOztNLh8BY2Q2NkdYOio8IlNEVTlOLx/8QAGQEAAwEBAQAAAAAAAAAAAAAAAAECAwQF/8QAJxEAAgICAgEEAQUBAAAAAAAAAAECEQMhEjFBBBMiUWEycYGR4VL/2gAMAwEAAhEDEQA/AMVt4iauwgjrTTbaKFSgWpIFat8c1VDcGtsNdnYdzZp7syAKSezcgCD1o5eakI15OKxzRHAL3MwNUWTNLdzr5+6M/Ook1+QeC4rJq0VdDtYxAUVCcUgWnaxl+0gI9Dg01aR2gim4Bw36LcH6edaKCaolMp65CME4rO9QxuNPna28woCnBZ0TPluYDNMMnsHQnJvpD/4S/wC1Wft0VyMVFuDUlvbBXBraE9hir0v5P80n+1Qfsr7JffbWO5N46M5lG0RqQO7mePru8dmfrVJNEto67MzDaKZ1RTzVKL2PXEYzFqR3DoGhG0+h+POKWrzU7mJmtJQEu1migyOUPfEBZU8wQc11xyKiKHZZFWgHaG/wpo+3suuD/wDVJv8AMx/vpF7UaJLb6lbadJdM6XHdkTmNQy73dNu3ODyq/wCVS95BRnmqtulJq5bRcVpHab2NC2tZ7kXju0UbSbTGoDbBnBIbjpUXYj2Wm+sobprt4jJuOxY1YAB2Uck5OQM1jYzNrrg1zAM8Vp2l+yNbie7iN5IPdpEj3d2vxb4UkJ+1xjdj6UWT2FKOl/J/ml/2qzasDIX0/NULmyxWm9gfZ2dRtmna7eIrK8W1Y1IwmOck+OaXe2HZ8WV5JatKZQiI+8qFPxjJBAz0q1QCG64rytX7BeyI38QuZ5WhhfmJVAMrjP2yTwo8uDn08TmrewmIxFrK6ZnGcCXY0bEZ+HcgG054zzSAw4V9iio0dssrAq6MUdT1VlOCp+tVp7BloEUiK+XrXTKR1rkGmMMWcuBXck4oWkuKmtlLGh9AG7OdcVDfkMKnitgB0qheDFZLs3fQJnjwa8D1JM1VsVrRgaJeamFTFJt7c7mzXsk5PjXFpAWNPGuOypyb0FNMvSq/Kp2l3nc569B+yq12uwAdD1r62PHn5AjqPSieTkKqJ50OOn186r7T5VYAyOccjjnpXwFZWMiCelSRocjGf20T0uzEjYJ+uOeKYIdEhAxgn60udFqDYpapcSlMEklcMD97KnI+orWvYN2nur3333qZpe77jZuCjbu77djAHXav4UGXRrYqBtOec5Y4NFfYXZrFdaqi/ZBtcfUTn9tWpWTKLRP7Zu0F3bXFoltcPCHSYttCnJUrjqD5mmP2OOTo9oTyT3xPqTcSk0je39sXVif+rn/WlO/sY/tNZ/KX/WJaCfBY7He8e+ap33e9136dxv3bcd38Xd5+7nb04z9aQe2lsJe1Nig5wsLsPWIyyAn5BRWl6D2g96uL63KbPdZFj3Bj8YdN2eACp4NZ7pHZkQdqSd7yD3d7oGRi7rvHc4Lk5IBJA9CB4UxGq39+I5LdD1mlMY+kEsuf/S/Osl9v4MNzpl0M/A7ZI8NjxSL/AO/8K0DtTbzteaY0UZaOOaV5WGMIDA0YJyc8943TypV/hEWRfTY3H/RXCE/0WR0/rFKANB16DvbSdP8A7kMi/wCVGR+2hPsyg2aVYjzgRv8ALG//AN1XeyN139hayH79vGT8zGAfzzU2iwC3s4UxgRQIMeWyMcflQAp+y677241d/wDtzj6Ku0f1aBe13VdUhu4xY+89z3ILdzFvXfvfqdpwcYrr+DvPvgvXPVrncf8AGTP7aY+3HtBjsZ1tjBLK8kXeAoUAAJZedx9PzoAG+wBs6Wx87iU/klZl7cnI1abBIzDEP/JWm/wf0I0sg9RcSg/QJWd+2bTXm1a4KkDu4InOc8jb4UXQVY46D7X9PtrW3gZLkGKKOP8Am1xlECnB389KN+whs6TGf+tm/wBITXnYbsTp8unWcklnA7vBGzMUBZmKAkk+dMfY7RrewskigkLQDdIJXZTkOS24sAFxg/gKAMZ7WwgavqKgADdE31aFSfxPNBb2zBHSuu0GtpcatdzQndHK4RD4MI4wu4ehKkj0IrmWYjrUPspdC3f2Y5oK6YNNWouCKXp4smqTE0QRiienrg0PVcGi9kKttUJdhuFxt6UF1UDNFd3FCdSasYLZtJ6BBTmpu4qEPzUvfetbsxR9bJuNHbC2xzQWwbmjizYXisuWqNuHko37Zcnwzj6D/g1xFIM/Ko52O4+tEE0GTYGymSM7d3x/UdPzqW0uyeLb0Q96B+6pY5Qf2etQyQMvDDFWrS1yR5VLkNIJaO5U568edHY7w54B9MUKto8HngUSa7RFIXJPhWTls2jFnskspPPA+oNN/sRz71qmev8AYn9Wes/PaSZDtYAqfA9a5kmOTJHJPEzgBu5kaMttzjdg84yfxq4zSZM48kOH8IBc3Nj/AHuf9aU7+xj+01n8pf8AWJawsSszBpZZZmAIBlkZyoPUDceM1etoZFULFc3MaDOEjmdUGSScKDgckn61vaMOJr/s/wD7Za1/hEP+jar9paA65cS45Sxt48/3y4mbH/pD8Kwl45I2ZkublWcguyzSBnI8XOeT86KabZSOS3vd4HYAMwnk3ELnaCc8gbmx5bj51ai30SbD217ZGxudPgEQk97l7ssWKlBvhXcBg5/nT5fZrz2u2Xe6ReL+igkH/hOrn8lI+tZr/wAnUfBlluJmH2HkldmjOQcxkn4TkA5HkKiutIbBDXd66kYKNcSFWB6hhnkelV7UgNE9iV73mkW/mhkjP+LIxH5EUe7dXXdadeSDqtvLj5mMgfmRWA3cLQ5EE9xCpO4pFK6JnABO0HGeBQt7qaTEb3VzIrEKUeaRkbJHBUnBHpWb0Pial/BziK212D175fziU02dsPZ1b6hOk8stxG6J3Y7l0UY3FudyMc5J8axy0tVwVtZriEqF7zupWRHbpuIB5avLxpIuXv74D/CJMn86y96NGjwyTNY9jdqIrS4iUkiO9uUBbliFZVBJA68VT9pvYGCZLzUDNcJMltI21HRYm7mJioYbCSDjkZ/CsakvzH8MVxeQhmLcTSKGZurEZ6nzohad7KrLJeXbKwwVM8hVlIwVYZ5B6Y9aHlilsSxSb0a12F7MSPp1m41C+jDQRnYjwbFyg+FcwE4HqTWN9n9MV7UGTeUyfg3y7CQ/XaBs9a7uGnjAWK7uY0UAKonkCqB0AAPArrR7cADbNnaPsj7OPlmpllTWi4YneyjBp2zUYI04SR1IHgCDzj/jxps1/SMZIFURbsJveFXc8EZZR93dgjJ+Q8PPFOurIGUN5gH8Rmt8DU415JyQ4u/Bkd4CDg1QaPmmDtHEFJIpaM/NJqiD546kikIr6Fs1YkhGOKkqj4ah4VzcNuobPEwNS20/gaqqFZDNbnPFcdw3lTDZwhqJiw9KnkUoifAMUWtTmoJLTFdWzYNRezriviWp4cSIfDjP40Xlj2jhSWPLNnzJ4/KqluneEHwBpiiQMCCA2R9k8HPmD4jzFZZiMS7Kc1huiDEdVyPHjFULMD8KNyyFVZWxjHHoMcCluDhv1VMOmE9NBfuS3SoLgPEQSAR5jqPpViKXgV3PJvwCagqrBdnaSXUjHhVXgdeefGiOtaXND3TD7BDKcg8Hy69cUT0rcpCRDIHJ/eaPyszxvFKo+IblII4I6H08vrVqSsXB1RmEiMpzROyucjmpbmAE4qo8RFdK2jna4s6ubnmi+j3wHjSleuapLqZSt8b4ozka2uorioLm/B4FZgO0j1JH2lbPNavIiBu1NwRS9DxcRc4HeJz5fEOa7j1LfyaHalLmuaW2XZoqukIKIcjcT69PHihc9kkuTICx+7ziguhaxLKyJIQQikA4+L6nxpoi1BIviIBI8DXFO4aOuLU9izfaG8jltjKnGSSixLhcZ64zjx60x6R2ZxECengQc5+v1qoNSa5mV35ijYMI+inHiR+dNUPaOJlG1VOCfH9dKU21sqEEnoz7WtClVm3gkeGDn5Egc4zX2l6U+AxfJXPOMEjjA/XTLrOqKdskYHeI2SQcgqRgoR+fzFWpr5ZFDL0I6eFJ5HVD9pcrB0MLvhlPThlx1z4n0GKLa5rCgYz4YoSl93QfHJPGMeeec/spK1G6kkcKMkk4AFdfpZcbZhnfSJ9YujJnFVLTsrdyAMIiFPQv8IP7a0nsR2OVB31xhmHIQ8gH9povrOps7dMDoFHAFVOdbMowt7Mwj7E3g5Cofk3P6q4awliOJY2T5jj8elaTZ3xB4NM+6O6i7p4VY7eT8vSsseVt7NpY0lox+LTw46UC1jT9hrQ9X0prRsY+A9PT0NKuvEMDXovJCUDmcWBNHusYpmW5pLt0KtREXbVxtGkZaCZiUmqN6AOapfxpg1Vur/d0qVAp5dUMfZqQMJPTH7aJXfIxQ3sjbEQlz95j+AGP30UkWssvZePoHuCiNzmqMc3n9Kk1GYjIoULjyxTiiZPYdtbjNXo5qWobqiUNx8JJ4x+dTKBUZh6eP4QVk2Njw68+lDtPhliLENIykjljk58/lVOyt5HYsHQN4K2Rkejc4/CicjSxqO9jCh2wG3hs458PPFVGHgbk2rC1jpxbk+Ne6hpu0ZojpF6u2q2s34wea7YxUUc7bYl30AGaXdQi5o/ez7iaDXZpNpktA3FfCpHWo6gQVtH4r66eubfpTN2GsIZLgvcgNFGB8LfZZ26bvMABjj5UpSUVbKjFydIF6dKIu7c9GYqfqP34oneXG6LPz/Kj/tBsrd7VpLaNU2OvEYCp5EhRx0bw8qR7WUm3VT+kR9OtYyqaUkaq4PiMugZdSAW9RGMsM9MnB5qCfsuWdiHnUN1+A8/PAqjpnZq4WRn3GNPCQEgEkAgcfOp5tVu4vgFxJxnndkAHyzUu1+lmkY2raLk1mIIiFOVA54ww9TU+lnCY9ePrS5HcXLsxd5GQDkv47gcYz1qxqOqlERE+0w6+XhUSg3oFNRColBDkn7xH4cfrzXegW4WTvSM9Qvp5mgMc+FC5/wD7TPBblUTnwFav4oV2ONjqWPh4CmquoQjJI5oHb3RHPlUs+s8/u6Um01snphCxiySemKL2t+IznPNKP8a4H7qjm1DcM1C10Xf2G9f1YTA7vkPIVn0rlnKnwJFGmu80BklxcN9P1CtsbM5l0aeMZxVU2tHkcbKFtJyaYUKF3bFDzU+i6RJcyiKJck9T4KPEk0xXKwn7a5HocEfWnvszd2qwYtUCD7/i+cfePU1TbStkcU3ooXVskMSxIOE4z4n1oLMaMX/xEmhdxHmuWTtnQlSAeo+dAp4+eKaLi3B+dDtR03auRz54q4SoylECByORXYnyevFcbSeMVC4wfEGtqsyboPG64THXgZB6VU1LVpZGGT8KE7QPwyap20jNhR+NFDY4WkkolW2qPLXX3Xira6g0nU0Akhw1WoZCoqpSbHBBW4UYoJP1qea9yMVxbwGQgA8noMMzH5KoJNKOhS30VWXNELDSMjdJnb4DxNF49IWHluW68jj86ivLo8f8f8f7q0W9kNNOmXHu40X4FXH6O0bT+/60xx3qz2sW2NIhk4VAFDY43YFZ5I5INO9pbMqwr0wi5+oyfzNY5qUTbFJuWwrfWZW02eefqSf3YrM4zsk7s9N355rULMy3FuGKhSMhcnG9QcBgPAH1rL9eiZZmyCDnp5c1ON+GGVeTRtM7TpEoSQAqQAVYAggeBB4OKKLrll9pYbfI5z3aZB8+azWz1GOWPZKPi8D/AL6ktYLdOSc48zWcobNoZtdINdr9YVwSMc9SPHwpSgkLP3hHA4APTp+6udWv+9bC8KOnrRX3MJbx5+02SfyrfGuNGE5ObbLOmaessihRg/aI8MDkn0o+JgUyDkDihHZiXa7N5IR+NW9LQDep8Tmoyy+VFY18bPGuKgDeNWZ4cHjpXpCnkdaxLKkhNQiSrMxHQ1Dt8qEJnkZyaBXs2Lh/p+oUfjXnFDNS0fvFedH+y4RlI+mQa1xyVkzi2tE0eo/Diq5uxUcGkPipxpRrV0ZpsHST9D51c0LVTBJn7p4YeYoWp4FesK0kk1TITp2afIokUMhBB5GKD3MmB60v6FrbQnaclD4eXqKYriDeodfiB8RXDODizqjJSWgVPJVa4u8DBqW7UjjFVTb7vDJpoTB8Yy5xwOoqWSIS4DcEdCOvyrpo9gJxjPSuYeNvyFdWPowmSWmklTkMGH4Gikq/DVBnIPFHeycsM06wXOdkmQrA4ZG8MH16Y+VE46tDxvdCzNGM1DOlPmv+zyeNyYCJYzyOQH+Xka57H9hmmkzdAoq5/kzwzbepPkv66i0dOkhY7Ldjp75/g+CIHDSt9keij7xra+z3Z+1sI8RDLnhpD/ONj1xwPQcVD79HGwjgUoq/CAOOnyqJ5mOWLZ9awyZWtEwxJ7BHbWw71S4XDDPQfkaym+fp6GtouEyuN2c1jXaO37qeRPXI+tV6bJdxYeoh8VL6ONMtjLMkY+8wH06k/QA1pkZDueMqMn6DwFJnYmDmSc9FXYPVm64+QB/yqbdJn25Jo9RK3QvTxpWGLSXhSBhcABfIAdPpSfb9mWu1kmmcozsWjXaOFJ43flTZa3CuDzkc11LGcfCBv2naCcLnHGfSsVKjZxsxmfTsOyAgFWKn5g4pl7J9iDMRLdMY7ccgZw8v9DyX+6/CiVpoMFm3ez/2RLndyD3QbOeF+8f6XHpXuu9rGkyVIyPwX0P7q3lkfUTCONdyIu2mm6dA8fuoI+H41LMwPTB+Ikg9eKWJr1pGyeg4A8hVG8uWkcsxzn86+jbFa44NK32Z5Jp6j0GbG42JKfAhRRPQ5SybvNjQfSEV2KuMqR09fOmTTLDu4wvUcnj1NZ5VsvG9UWkIzzU20eQr22tyecVI8RzWbWi1QPuYAzeVRXFmMfCaIm2JOar3ELDqDikMo24x9oivrCMMHQHIMhP4f76p6xIyqNoJJbH0q7pDBQPz+dXGNuxOVKgslkAKiMQqxLccVQMlULQgx13XKCuq6TlPCaI6Nrklu3w8oeqnof3H1oc1cYpNJqmNNxdodyvvvxQ+GMr4jPgf30Y07SUUfTkmkLs5rElpOsiZx0YDxU9QRTl2z1eNY1EDlllUMT0OD92uWWNppI6oTUlbAPai+jlfEYG1RtB6Zx1ag0QHX5ColOevj+qpErriqRzSduy2oyMVW3lCGHBVgR8wQab/AGa6Zb3N73FyCVeNtmCRlwOBkemT8wKE9sNDNrcywkHAOVJHVfA02CWrNS0XWzLFG46MoP18R+INH4HDjoCfI9fxrK/Z/ekxyQk8qd6/Juv5j86bHvCB1ril8WdiXJWi1rUCxsNhBDc+oPlQpUZTksAPLrn6VXvLst1q9DEBErN97pUaewknFHsUxYZIx5Vm3tEi23APmtPzSsCvHwgYPIFKXbKIS3FsP0nVT8i3P5Zqsa4zFJ8oNB3TbcR2kEZAyEBP9JviJ/E1A7fCas3b9QOlDbh/Cok7djjpUSWVwYs+IJ6VNqOsHKheOMn91VUTwNQ6igSN5m+4OPLd0A/E0l2U+rFztDrDuxVT04Y/sH76A943hgfQVMTXSR56DJ9K7owSVHC5tuyESNjGfyFSCrsOjyN4BR/dfuq6ulIuNxLfkK0USWyhp8m1x68fjT9b3MaxrvYdBx40siRF+yoH05q5ounzXUojgTeT18lHmx8BTWFTkrKU3FF6818N8MZK5wOBz19a3Kw7L2yKuIYy21clhuJOOTzS/wBmvZzaQbXuAs0owef5tSPJfH5mnoyIR1FXleNpKKSr6/0lOX2J2pxWRlEbQpyQGdBs27vsnK4yCeM+dDda9nr7Ha3mYkDKxyAEHH3dw/dTw+lxMc4Hh4+Xzq3FFj7xPzOaiaxOuK/calJH5j1iFiQuCCM5HkfKobeNkrce0vs6iuJWmjlaJ25YYDRsfMqeQfkazLtNoE1m4SYDDfYkXOxsfqPpUSh/x0UnfYOtXLCrHuh8jU2kBemRnyo3sFP2w5GPrXtcqa6BoIPMV0Fr4V2tAEZf0GfPFSd8xABwQPmK+K10EpUNSaOeT4AfKpkWvlWu+lUIs6XdCKaKRt+1WDHYcPgfonwNHe3Gsx3c6zRszZjAbeMMGUkYI6c9eOOaV816DTvVDTqwpot73M8cn3c7W/otwf2H6U+3rDPFZhuyCKbdK1IyQrk5KfCfp0P4Vy+ohas6MEvATZqlj1DCbCM46dMVRWbNDtZlICkEjk8j6da5oLZ0ZP0hO71A7SQuB5dfwNBxP393bAfdJJ9AFY/8fOqMt60mAT08RU/ZuYCeR/0Y9oPqW/8A1rdI5rGLUpQKEFsnir8Fu9zKsUSlpHPHl6k+QHnWnaP7NraJR3+6WTxILIgPoAc/iaUcbkXKaRmFtz14oZ2icugjAOwHccEDJHT6D91bcvYKxDbtshA+4ZGK/UZyaLroFqFwLeDb/e0/dW+PDjjuTtmU8rapH5Wj7pD8cbn68flWmaF2Bu5oldY44VIBAc4bB8wASPrWuW/Z61U7kt4VbzEaAj64q8nHyro5xXS/swMZuPZnqGcAQkefecfmM1btfZFcNjvJ4l89oZ/3VsYNfEVPufgZnmmeyW0X+eeSU+Wdi/8Al5/OnPTdHht07uCNI18lGM+pPUn51favN/nSc5PsCE248qjMAFWia8IqBlZeKmU142K45HSkB2VzQ/XtIjuoXhlGVYdR1U+DKfMUSjnHjUmymgPz9qfYG/tmO2NpUByJI+SfUr9oGqYN4OO6uP8ANyf7Nfo4rXOa05LyhH4yVqkBqor096dpOn9ypmN73u34lWBtgbHQErnFSNIUlNdUx9lLS0JkF8twnjGscTFiPHqp4HH41zd29p78qxpce6jbuJjbvcEcnbt88448KCuK+wCua+3Vos2iaLsDrcXOSSO7CZmBHPMezcOCOT50q9qbW0jVTbG4OThu9iaMDjjk8HNNipfYIV6+NGdI0y3aMGaS4jfJ+FbaRxjwOeK51jT7dFBimkZiwG2SF4j8xu4P0NFhx/IJBru2gZz8KlvQAk1fm01AcCXIxneUk7vp+ns249c4po9nXaGLTvenlV3DIChSNypK5PD4wFPHNAJfYo67pklrKEkBViiSYPXa4yM+v7qr6Pe7JGTwb9ecj9v41Y7Ta1PfTPdSRsNwAG1G2Ki9AGxyBzz86E29tIXRxHIV4OQjEEenHNTLaoLqVoebc56VP/FwmZQWACnJHien7qG2t/Gi7mOMHbggh936O3rn0onDqojUtJBcIP03hcIB6kiuKMG2dc5pRCsvZ6AgYBHyPWrGi+z8TOxKFITkB9zd5n4eYx94gg8txyevWi3s8s0u3aUlTDHyTxgt1AJ8AByfpTG/tGskZlhS4n2nazwQPJGCPAMBj8K3x43HswyTT6Jux/ZBbHcyB5JGABklKBto8FCjgfnTSJCByp+h3UsL7SdPMRkEx4bYY9jd/u5+Hu8bs8Hw8Kqj2o2BBO+QN4RmKQSn1VMZI4PI8q2MRw+FuR/vqksndvg/Zbp6HypTl9plgeQZt/6Ihk3gebLjp61zd+0CyeEvvfdnAj7t+93Yz/N43YxznypDHhjXVItv7TrLZ8TS78fzfdSd589uM49elHez/aeC7VmhZvg+0rqUZcjOSrDOPWgQfWugaSrn2j2gdkjWefYdrNBC8iA+W4DGaLdne1tteblhc70+3G6lJV+aHmgA+RUbUv6722tbWQROXkmIz3UKNJIB5lV6D50MT2mWQ4m763OCR38Tx5x+iSMGgY45oD2u1B4o0CEgseSOuBQKT2m2fgtz/wDjyfuoJ2n7f20wjCLPuG47TDIGxxyBjkdPxFZ5b4ujp9HwWaPOq/I1SvcWojdpO8RsblPOPHrRjW9QMMW5erYC59azQ+01hgt3qqoH2oWCYHmcUdl9o1hKiieO48D/ADEuAceBArOClTStfudOaWNShKfF73x8/wAF/wB6u1jE5YFOvh0z5Y6Uz6LqPexK/wBCPIikTVfaDp5tnjickYCbcEMD5bT8WfTFRdne3EFvFiaK6jXdku8EgjAOBy2OKIKSlXgPUSxzw8qSleq+jUN2a+xVKwvUlRZI2DowyrKcgg+Rq1vroPNPxfa27SMqL9piFHzJwK/WvYPtQ9/FO0kHcPDO8DJv7zlFQk7tq/pY+lfmv2cWfe6jbL4Bwx/xef2Vvvsj+zqX/eM/9SKmHgG9mO2Rv9caIw937rDdx537u8/siBd2No2/zfTnrTTp9u41e7cqwQ2tsobB2ErJOSA3QkZHHqKy32Tf84b75Xf+tpWxW2s7r2a12Y7qGKXfnr3rSLt244x3fXPjQIz/ALKWm7tPqcn6ESD6ukH7FNGva7ELjRrorz3Zzn1hn2v/AFWFSdjLTGq6zL5yW0Y/xbcMf6w/Crp0OT+LLy3m27pffmGw5GLiWaVeoHP8p+VAEfs47VPfRSh4BC0DJHgSd5uzGG3Z2jHBHnWU+2PtRJdMY+4CJaXUkQk7zd3jBf0No28DPU9aav4O9wZLe7Zuvexg/wCLCq/srNfaHJ/L3aeeo3DfgiD9tA0at2bmM/ZVvP3O5j/zfeoPyUU1x6dt0gQY6WXd49Rb7f10qexZTLo81uRgpLcQ8/3aK+f/AFPyp6a9HvBtOP8A5fvMeON/dj6daBCbqR937L48fcI1PzlRVP5vTT2TQW9jYxNwTDFGP6Qh3kfgrUte1qDZpCWwz/KSWtuMdftr+xDTVq2nSPLZGMrsgmLyAkglfdpYhtAHJzIDjjpQBnml6Qg7V3JkUEe7+8RA84ciFCwB8f5ymvVu2SWlzcR6htitisPuz93IwlLK/eqzAFcghfh4OD40sdv9AvJdbtZbCWOKb3Vm3SFghEUuGBwrZyJlGCPCm3S773sz2F/DC00SRmZUy9vIsoOGj3AMCNvII4yME+ABn8chj0S97j4Ibi+ZIGClP5CaZFyoIBAxuA9MVoet3g06Kwhto4wkl1Ba7cHCo6uSVwR8XwdT5k81nOp5isLuy3Fks9RtkiJ6iJ5EZVJ8duSM09+0rrpn/edt/UmoAods9LjXWNIuFUCRpJo3IGCwEJZc+ePi/GivaTRt2p6XdgcxvcQtgfde0mZST4AFCPm9Qdtj/wDENH/wib/V2pnjv1a4kg+/HHHL9JWlQEfWJvxoAU9O/wCcV1/gMP8ApaRO1Vy1v2kN39yF7RJPIRzxmJj9Aae9P/5xXX+Axf6WkD2iSRG/1aGRlVpLe37sHxaNN/Hr0pN0CNYOhj+NBef9kMH174P+rP4mst1zVnNprN+rHE8ot4iD/wBFGwhDL5Zyx+tP3/KGT+IffB/O+5b8/wB33WN3+VzSJ2qsRF2aWNfurAxx4lpELH8TQwNA16R9NtLWKwg3gTQxGNU3MYgGaQgAjLlUPxE9TmljV9ajn1ex7q3uILlO8EvfRiPvLcoTjO478NjHlk02e0HWZraO0aFgpkvLeF8gNmN2O5eemQMZHNC/aaMXGlOB8XvZTPjteM7h8uB+FMD32VIGjvp8AzveTq7HG7EZCohPUKBjj1oB2t7XW9zpklpeYXUWjP8AY/cygrOD8IjyD1IGCCQQeuK87Kw6g15d3dgbYWpnaOWCZ5BveLAaRdsbbGPTI8uQaN9o0t9W0n36JSskcUk8EmAJY5ItxKbvLchUjp4+VABr2fdrG1GGaR4O4aKdoCm/fyqoSc7V8Wxj0pW7L9sTf62YzD3Xu0N3GDv395/ZEC5xtG3+b6c9a9/g/wB0ZbO6kb7T3kjn5tFET+ulj2Tf2/u/6N5/raUAGvbZ25aBZtPFuWWWBSZt5ATexGNuw5+z+kOtP+v6w1raxSKoYtJbRYOeksqRk8eIDZrOPbr227sS6b3IPexRv3u/BX+UzjZt5+x5+NP3bDXhY2HvBhE+3uQIywXJZlUENtbBBOelAFfU9EgbWLSZo07z3e5OdoyWR4ArHzIEj4+fpXGq9sltLq4j1DbFalYvdpO7kYSllbvVdgCuQQPhwDjzrO7zV9U1TU7cW6R2M1tFJKiyOzcFkV95EZznKjbtxjPNaXpWoe9mewv4oWniSMzKmXt3WVSQybwGB45BHBxgmixuLTpgL2YMBBclBi3a7uGtuCo7hnym0HovXFN3vVJnYoGBr2y3FktZykROSRE6h1Qnx25xmmSobGj809iu0PuNx3/dCUhSoUtt6+OcGn7sP7W4LNbrvbeUtPcvcARlSqh0QbcsQSQVPhWRk8V4Ksmx87F9uYrPU7i9eKRklE4Crt3jvZlkGcnHAGKbbX2yWy3890befbLDDEF/k9wMbSkk/FjB3j8DWLmvmoA23RvbPaQyXTm3uD38/ejHd8AQRRgH4vOMn61W7Ie2ZLeOVbmO4mZ55ZEO5W2xvgqmWbw54HFY2KkWgDSfZn7RrfTEuUaGZ1ll3pt2fCuMANk9enSlLX9cS4upJgrKklxLPg43YkK4XjjI2/nQE19QNOjW+xvtVtrJrv8AkJmjmmEqBdmV/k1Ug5Pmtcn2sRfxuL/uZe691922fB3n84ZM9cY3etZMo5qRaBGu9q/alBfG12W84S2uY7qTPd5KRZ4HxdcsK97R+2mOaS0aCO4jWKcSSjco7xAMbPhbB6k4PHArMrAfydx/eT/pI6CUk7bG1o3mf2jPeXFtdWNnM3u5mSRXZFV0mVMorAnDAopHGOKND2jQrJJJHpd7706qrFkjRW2Z2q0m88DJ5xSD7KG2W7nrmQnHhwAKaJb9iTWOTK4msMSkVfdJZba9Wcosl5J3zBf+jZcd2Fb+5wKNWXb/AHxxJfadcTTQsrhrdElj7xAQJVy6lTyfxNA5J2PjXkV68LiRCQwI+RHka54eplezon6aNaCes39/cXtpfmykS2tWfZBuX3l+8Qq0hXO0dFG3PgfOpjr95/GX8YLp913BtRbPGTH3hYStIHC7sEDOPPk04PKXRWPiAfyofFfODgGul5aOXgKjdr5INRl1CSwulikt0gCnu94ZH3EkbulVu13aYaxatBb2U0bs6EzSCMKoRsnJBLZxximDtvrggt2ZohLx4nA/UaTvZhq5nW4yqqAwIA6DIoeR1YuKsKWuuTPpP8WLZXBk7gwd78Hc56bs7s7fpn0pkvNGFxYvZscZiCA+TKBg/QgV1oB+Ej1NEoThqFNumNxoX5u1xEcUOp6bcyywujh7dVliZ4jlZVO9SPPBz1NSNPcald288lu9tbWxZ41lI76WR127mUcKFGcDJ/c0tXqHir5WRQpWN3PpU9wVtpLmzuJDP/I4M0UjABxsJAZTgHqPGoZtfa4tGsNN06e2SRXiLzqsUUKSbt7KqsxZviOOnJzTmK4fg0cqHQl9kGm0RZ7X3O5uUecyxyw7CpUxxrg5YEHKmhHZqwuNPvG1B7WWQTLcZijKGWPvZxIu7JwfhHOD1rW4m3Jz4VUkFOxUJXartRJe2s8KaVdiSWNkV3SIAEjglt2cV52j1mbULdbNbG5iJkgLSS92I1EcisSSGJPCnGKYtWkIUYJHJHBxyRwfp+2h55OfM9Cc+BGD+Pp0osKO+0tpNFcW9/aoJZIVeOSHIUyxOBkBscMCARmoU7eRiSSSLSb73p1VWJjjRW2Z2q0u88DJ5xXSu2Dyem3qev6RwRzUizN4Egk5ByeAPDGcHoevnQDOOy2mzIJ57naJ7mUzOq8qgwFWMHxwoAo5igeTz8R/HpyeP2fh45JlVXIyJCM+Hl6UqGf/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0" name="AutoShape 4" descr="data:image/jpeg;base64,/9j/4AAQSkZJRgABAQAAAQABAAD/2wCEAAkGBxQTEhQUExQVFhUXFxcWGBcXGBcYFBgZFxQXGBwXFxgcHCggHB0lHBcXITEhJSkrLi4uFx8zODMsNygtLisBCgoKDg0OGxAQGiwlHCQsLCwsLCwsLCwsLCwsLCwsLCwsLCwsLCwsLCwsLCwsLCwsLCwsLCwsLCwsLCwsNywsLP/AABEIAL0BCgMBIgACEQEDEQH/xAAcAAACAwEBAQEAAAAAAAAAAAAFBgMEBwIBAAj/xABTEAACAQMDAQUFBAQGDQoHAAABAgMABBEFEiExBhNBUWEHFCJxgTJCkaFSscHRCBUjM3KyJDVic3SCkpOztNLh8BY2Q2NkdYOio8IlNEVTlOLx/8QAGQEAAwEBAQAAAAAAAAAAAAAAAAECAwQF/8QAJxEAAgICAgEEAQUBAAAAAAAAAAECEQMhEjFBBBMiUWEycYGR4VL/2gAMAwEAAhEDEQA/AMVt4iauwgjrTTbaKFSgWpIFat8c1VDcGtsNdnYdzZp7syAKSezcgCD1o5eakI15OKxzRHAL3MwNUWTNLdzr5+6M/Ook1+QeC4rJq0VdDtYxAUVCcUgWnaxl+0gI9Dg01aR2gim4Bw36LcH6edaKCaolMp65CME4rO9QxuNPna28woCnBZ0TPluYDNMMnsHQnJvpD/4S/wC1Wft0VyMVFuDUlvbBXBraE9hir0v5P80n+1Qfsr7JffbWO5N46M5lG0RqQO7mePru8dmfrVJNEto67MzDaKZ1RTzVKL2PXEYzFqR3DoGhG0+h+POKWrzU7mJmtJQEu1migyOUPfEBZU8wQc11xyKiKHZZFWgHaG/wpo+3suuD/wDVJv8AMx/vpF7UaJLb6lbadJdM6XHdkTmNQy73dNu3ODyq/wCVS95BRnmqtulJq5bRcVpHab2NC2tZ7kXju0UbSbTGoDbBnBIbjpUXYj2Wm+sobprt4jJuOxY1YAB2Uck5OQM1jYzNrrg1zAM8Vp2l+yNbie7iN5IPdpEj3d2vxb4UkJ+1xjdj6UWT2FKOl/J/ml/2qzasDIX0/NULmyxWm9gfZ2dRtmna7eIrK8W1Y1IwmOck+OaXe2HZ8WV5JatKZQiI+8qFPxjJBAz0q1QCG64rytX7BeyI38QuZ5WhhfmJVAMrjP2yTwo8uDn08TmrewmIxFrK6ZnGcCXY0bEZ+HcgG054zzSAw4V9iio0dssrAq6MUdT1VlOCp+tVp7BloEUiK+XrXTKR1rkGmMMWcuBXck4oWkuKmtlLGh9AG7OdcVDfkMKnitgB0qheDFZLs3fQJnjwa8D1JM1VsVrRgaJeamFTFJt7c7mzXsk5PjXFpAWNPGuOypyb0FNMvSq/Kp2l3nc569B+yq12uwAdD1r62PHn5AjqPSieTkKqJ50OOn186r7T5VYAyOccjjnpXwFZWMiCelSRocjGf20T0uzEjYJ+uOeKYIdEhAxgn60udFqDYpapcSlMEklcMD97KnI+orWvYN2nur3333qZpe77jZuCjbu77djAHXav4UGXRrYqBtOec5Y4NFfYXZrFdaqi/ZBtcfUTn9tWpWTKLRP7Zu0F3bXFoltcPCHSYttCnJUrjqD5mmP2OOTo9oTyT3xPqTcSk0je39sXVif+rn/WlO/sY/tNZ/KX/WJaCfBY7He8e+ap33e9136dxv3bcd38Xd5+7nb04z9aQe2lsJe1Nig5wsLsPWIyyAn5BRWl6D2g96uL63KbPdZFj3Bj8YdN2eACp4NZ7pHZkQdqSd7yD3d7oGRi7rvHc4Lk5IBJA9CB4UxGq39+I5LdD1mlMY+kEsuf/S/Osl9v4MNzpl0M/A7ZI8NjxSL/AO/8K0DtTbzteaY0UZaOOaV5WGMIDA0YJyc8943TypV/hEWRfTY3H/RXCE/0WR0/rFKANB16DvbSdP8A7kMi/wCVGR+2hPsyg2aVYjzgRv8ALG//AN1XeyN139hayH79vGT8zGAfzzU2iwC3s4UxgRQIMeWyMcflQAp+y677241d/wDtzj6Ku0f1aBe13VdUhu4xY+89z3ILdzFvXfvfqdpwcYrr+DvPvgvXPVrncf8AGTP7aY+3HtBjsZ1tjBLK8kXeAoUAAJZedx9PzoAG+wBs6Wx87iU/klZl7cnI1abBIzDEP/JWm/wf0I0sg9RcSg/QJWd+2bTXm1a4KkDu4InOc8jb4UXQVY46D7X9PtrW3gZLkGKKOP8Am1xlECnB389KN+whs6TGf+tm/wBITXnYbsTp8unWcklnA7vBGzMUBZmKAkk+dMfY7RrewskigkLQDdIJXZTkOS24sAFxg/gKAMZ7WwgavqKgADdE31aFSfxPNBb2zBHSuu0GtpcatdzQndHK4RD4MI4wu4ehKkj0IrmWYjrUPspdC3f2Y5oK6YNNWouCKXp4smqTE0QRiienrg0PVcGi9kKttUJdhuFxt6UF1UDNFd3FCdSasYLZtJ6BBTmpu4qEPzUvfetbsxR9bJuNHbC2xzQWwbmjizYXisuWqNuHko37Zcnwzj6D/g1xFIM/Ko52O4+tEE0GTYGymSM7d3x/UdPzqW0uyeLb0Q96B+6pY5Qf2etQyQMvDDFWrS1yR5VLkNIJaO5U568edHY7w54B9MUKto8HngUSa7RFIXJPhWTls2jFnskspPPA+oNN/sRz71qmev8AYn9Wes/PaSZDtYAqfA9a5kmOTJHJPEzgBu5kaMttzjdg84yfxq4zSZM48kOH8IBc3Nj/AHuf9aU7+xj+01n8pf8AWJawsSszBpZZZmAIBlkZyoPUDceM1etoZFULFc3MaDOEjmdUGSScKDgckn61vaMOJr/s/wD7Za1/hEP+jar9paA65cS45Sxt48/3y4mbH/pD8Kwl45I2ZkublWcguyzSBnI8XOeT86KabZSOS3vd4HYAMwnk3ELnaCc8gbmx5bj51ai30SbD217ZGxudPgEQk97l7ssWKlBvhXcBg5/nT5fZrz2u2Xe6ReL+igkH/hOrn8lI+tZr/wAnUfBlluJmH2HkldmjOQcxkn4TkA5HkKiutIbBDXd66kYKNcSFWB6hhnkelV7UgNE9iV73mkW/mhkjP+LIxH5EUe7dXXdadeSDqtvLj5mMgfmRWA3cLQ5EE9xCpO4pFK6JnABO0HGeBQt7qaTEb3VzIrEKUeaRkbJHBUnBHpWb0Pial/BziK212D175fziU02dsPZ1b6hOk8stxG6J3Y7l0UY3FudyMc5J8axy0tVwVtZriEqF7zupWRHbpuIB5avLxpIuXv74D/CJMn86y96NGjwyTNY9jdqIrS4iUkiO9uUBbliFZVBJA68VT9pvYGCZLzUDNcJMltI21HRYm7mJioYbCSDjkZ/CsakvzH8MVxeQhmLcTSKGZurEZ6nzohad7KrLJeXbKwwVM8hVlIwVYZ5B6Y9aHlilsSxSb0a12F7MSPp1m41C+jDQRnYjwbFyg+FcwE4HqTWN9n9MV7UGTeUyfg3y7CQ/XaBs9a7uGnjAWK7uY0UAKonkCqB0AAPArrR7cADbNnaPsj7OPlmpllTWi4YneyjBp2zUYI04SR1IHgCDzj/jxps1/SMZIFURbsJveFXc8EZZR93dgjJ+Q8PPFOurIGUN5gH8Rmt8DU415JyQ4u/Bkd4CDg1QaPmmDtHEFJIpaM/NJqiD546kikIr6Fs1YkhGOKkqj4ah4VzcNuobPEwNS20/gaqqFZDNbnPFcdw3lTDZwhqJiw9KnkUoifAMUWtTmoJLTFdWzYNRezriviWp4cSIfDjP40Xlj2jhSWPLNnzJ4/KqluneEHwBpiiQMCCA2R9k8HPmD4jzFZZiMS7Kc1huiDEdVyPHjFULMD8KNyyFVZWxjHHoMcCluDhv1VMOmE9NBfuS3SoLgPEQSAR5jqPpViKXgV3PJvwCagqrBdnaSXUjHhVXgdeefGiOtaXND3TD7BDKcg8Hy69cUT0rcpCRDIHJ/eaPyszxvFKo+IblII4I6H08vrVqSsXB1RmEiMpzROyucjmpbmAE4qo8RFdK2jna4s6ubnmi+j3wHjSleuapLqZSt8b4ozka2uorioLm/B4FZgO0j1JH2lbPNavIiBu1NwRS9DxcRc4HeJz5fEOa7j1LfyaHalLmuaW2XZoqukIKIcjcT69PHihc9kkuTICx+7ziguhaxLKyJIQQikA4+L6nxpoi1BIviIBI8DXFO4aOuLU9izfaG8jltjKnGSSixLhcZ64zjx60x6R2ZxECengQc5+v1qoNSa5mV35ijYMI+inHiR+dNUPaOJlG1VOCfH9dKU21sqEEnoz7WtClVm3gkeGDn5Egc4zX2l6U+AxfJXPOMEjjA/XTLrOqKdskYHeI2SQcgqRgoR+fzFWpr5ZFDL0I6eFJ5HVD9pcrB0MLvhlPThlx1z4n0GKLa5rCgYz4YoSl93QfHJPGMeeec/spK1G6kkcKMkk4AFdfpZcbZhnfSJ9YujJnFVLTsrdyAMIiFPQv8IP7a0nsR2OVB31xhmHIQ8gH9povrOps7dMDoFHAFVOdbMowt7Mwj7E3g5Cofk3P6q4awliOJY2T5jj8elaTZ3xB4NM+6O6i7p4VY7eT8vSsseVt7NpY0lox+LTw46UC1jT9hrQ9X0prRsY+A9PT0NKuvEMDXovJCUDmcWBNHusYpmW5pLt0KtREXbVxtGkZaCZiUmqN6AOapfxpg1Vur/d0qVAp5dUMfZqQMJPTH7aJXfIxQ3sjbEQlz95j+AGP30UkWssvZePoHuCiNzmqMc3n9Kk1GYjIoULjyxTiiZPYdtbjNXo5qWobqiUNx8JJ4x+dTKBUZh6eP4QVk2Njw68+lDtPhliLENIykjljk58/lVOyt5HYsHQN4K2Rkejc4/CicjSxqO9jCh2wG3hs458PPFVGHgbk2rC1jpxbk+Ne6hpu0ZojpF6u2q2s34wea7YxUUc7bYl30AGaXdQi5o/ez7iaDXZpNpktA3FfCpHWo6gQVtH4r66eubfpTN2GsIZLgvcgNFGB8LfZZ26bvMABjj5UpSUVbKjFydIF6dKIu7c9GYqfqP34oneXG6LPz/Kj/tBsrd7VpLaNU2OvEYCp5EhRx0bw8qR7WUm3VT+kR9OtYyqaUkaq4PiMugZdSAW9RGMsM9MnB5qCfsuWdiHnUN1+A8/PAqjpnZq4WRn3GNPCQEgEkAgcfOp5tVu4vgFxJxnndkAHyzUu1+lmkY2raLk1mIIiFOVA54ww9TU+lnCY9ePrS5HcXLsxd5GQDkv47gcYz1qxqOqlERE+0w6+XhUSg3oFNRColBDkn7xH4cfrzXegW4WTvSM9Qvp5mgMc+FC5/wD7TPBblUTnwFav4oV2ONjqWPh4CmquoQjJI5oHb3RHPlUs+s8/u6Um01snphCxiySemKL2t+IznPNKP8a4H7qjm1DcM1C10Xf2G9f1YTA7vkPIVn0rlnKnwJFGmu80BklxcN9P1CtsbM5l0aeMZxVU2tHkcbKFtJyaYUKF3bFDzU+i6RJcyiKJck9T4KPEk0xXKwn7a5HocEfWnvszd2qwYtUCD7/i+cfePU1TbStkcU3ooXVskMSxIOE4z4n1oLMaMX/xEmhdxHmuWTtnQlSAeo+dAp4+eKaLi3B+dDtR03auRz54q4SoylECByORXYnyevFcbSeMVC4wfEGtqsyboPG64THXgZB6VU1LVpZGGT8KE7QPwyap20jNhR+NFDY4WkkolW2qPLXX3Xira6g0nU0Akhw1WoZCoqpSbHBBW4UYoJP1qea9yMVxbwGQgA8noMMzH5KoJNKOhS30VWXNELDSMjdJnb4DxNF49IWHluW68jj86ivLo8f8f8f7q0W9kNNOmXHu40X4FXH6O0bT+/60xx3qz2sW2NIhk4VAFDY43YFZ5I5INO9pbMqwr0wi5+oyfzNY5qUTbFJuWwrfWZW02eefqSf3YrM4zsk7s9N355rULMy3FuGKhSMhcnG9QcBgPAH1rL9eiZZmyCDnp5c1ON+GGVeTRtM7TpEoSQAqQAVYAggeBB4OKKLrll9pYbfI5z3aZB8+azWz1GOWPZKPi8D/AL6ktYLdOSc48zWcobNoZtdINdr9YVwSMc9SPHwpSgkLP3hHA4APTp+6udWv+9bC8KOnrRX3MJbx5+02SfyrfGuNGE5ObbLOmaessihRg/aI8MDkn0o+JgUyDkDihHZiXa7N5IR+NW9LQDep8Tmoyy+VFY18bPGuKgDeNWZ4cHjpXpCnkdaxLKkhNQiSrMxHQ1Dt8qEJnkZyaBXs2Lh/p+oUfjXnFDNS0fvFedH+y4RlI+mQa1xyVkzi2tE0eo/Diq5uxUcGkPipxpRrV0ZpsHST9D51c0LVTBJn7p4YeYoWp4FesK0kk1TITp2afIokUMhBB5GKD3MmB60v6FrbQnaclD4eXqKYriDeodfiB8RXDODizqjJSWgVPJVa4u8DBqW7UjjFVTb7vDJpoTB8Yy5xwOoqWSIS4DcEdCOvyrpo9gJxjPSuYeNvyFdWPowmSWmklTkMGH4Gikq/DVBnIPFHeycsM06wXOdkmQrA4ZG8MH16Y+VE46tDxvdCzNGM1DOlPmv+zyeNyYCJYzyOQH+Xka57H9hmmkzdAoq5/kzwzbepPkv66i0dOkhY7Ldjp75/g+CIHDSt9keij7xra+z3Z+1sI8RDLnhpD/ONj1xwPQcVD79HGwjgUoq/CAOOnyqJ5mOWLZ9awyZWtEwxJ7BHbWw71S4XDDPQfkaym+fp6GtouEyuN2c1jXaO37qeRPXI+tV6bJdxYeoh8VL6ONMtjLMkY+8wH06k/QA1pkZDueMqMn6DwFJnYmDmSc9FXYPVm64+QB/yqbdJn25Jo9RK3QvTxpWGLSXhSBhcABfIAdPpSfb9mWu1kmmcozsWjXaOFJ43flTZa3CuDzkc11LGcfCBv2naCcLnHGfSsVKjZxsxmfTsOyAgFWKn5g4pl7J9iDMRLdMY7ccgZw8v9DyX+6/CiVpoMFm3ez/2RLndyD3QbOeF+8f6XHpXuu9rGkyVIyPwX0P7q3lkfUTCONdyIu2mm6dA8fuoI+H41LMwPTB+Ikg9eKWJr1pGyeg4A8hVG8uWkcsxzn86+jbFa44NK32Z5Jp6j0GbG42JKfAhRRPQ5SybvNjQfSEV2KuMqR09fOmTTLDu4wvUcnj1NZ5VsvG9UWkIzzU20eQr22tyecVI8RzWbWi1QPuYAzeVRXFmMfCaIm2JOar3ELDqDikMo24x9oivrCMMHQHIMhP4f76p6xIyqNoJJbH0q7pDBQPz+dXGNuxOVKgslkAKiMQqxLccVQMlULQgx13XKCuq6TlPCaI6Nrklu3w8oeqnof3H1oc1cYpNJqmNNxdodyvvvxQ+GMr4jPgf30Y07SUUfTkmkLs5rElpOsiZx0YDxU9QRTl2z1eNY1EDlllUMT0OD92uWWNppI6oTUlbAPai+jlfEYG1RtB6Zx1ag0QHX5ColOevj+qpErriqRzSduy2oyMVW3lCGHBVgR8wQab/AGa6Zb3N73FyCVeNtmCRlwOBkemT8wKE9sNDNrcywkHAOVJHVfA02CWrNS0XWzLFG46MoP18R+INH4HDjoCfI9fxrK/Z/ekxyQk8qd6/Juv5j86bHvCB1ril8WdiXJWi1rUCxsNhBDc+oPlQpUZTksAPLrn6VXvLst1q9DEBErN97pUaewknFHsUxYZIx5Vm3tEi23APmtPzSsCvHwgYPIFKXbKIS3FsP0nVT8i3P5Zqsa4zFJ8oNB3TbcR2kEZAyEBP9JviJ/E1A7fCas3b9QOlDbh/Cok7djjpUSWVwYs+IJ6VNqOsHKheOMn91VUTwNQ6igSN5m+4OPLd0A/E0l2U+rFztDrDuxVT04Y/sH76A943hgfQVMTXSR56DJ9K7owSVHC5tuyESNjGfyFSCrsOjyN4BR/dfuq6ulIuNxLfkK0USWyhp8m1x68fjT9b3MaxrvYdBx40siRF+yoH05q5ounzXUojgTeT18lHmx8BTWFTkrKU3FF6818N8MZK5wOBz19a3Kw7L2yKuIYy21clhuJOOTzS/wBmvZzaQbXuAs0owef5tSPJfH5mnoyIR1FXleNpKKSr6/0lOX2J2pxWRlEbQpyQGdBs27vsnK4yCeM+dDda9nr7Ha3mYkDKxyAEHH3dw/dTw+lxMc4Hh4+Xzq3FFj7xPzOaiaxOuK/calJH5j1iFiQuCCM5HkfKobeNkrce0vs6iuJWmjlaJ25YYDRsfMqeQfkazLtNoE1m4SYDDfYkXOxsfqPpUSh/x0UnfYOtXLCrHuh8jU2kBemRnyo3sFP2w5GPrXtcqa6BoIPMV0Fr4V2tAEZf0GfPFSd8xABwQPmK+K10EpUNSaOeT4AfKpkWvlWu+lUIs6XdCKaKRt+1WDHYcPgfonwNHe3Gsx3c6zRszZjAbeMMGUkYI6c9eOOaV816DTvVDTqwpot73M8cn3c7W/otwf2H6U+3rDPFZhuyCKbdK1IyQrk5KfCfp0P4Vy+ohas6MEvATZqlj1DCbCM46dMVRWbNDtZlICkEjk8j6da5oLZ0ZP0hO71A7SQuB5dfwNBxP393bAfdJJ9AFY/8fOqMt60mAT08RU/ZuYCeR/0Y9oPqW/8A1rdI5rGLUpQKEFsnir8Fu9zKsUSlpHPHl6k+QHnWnaP7NraJR3+6WTxILIgPoAc/iaUcbkXKaRmFtz14oZ2icugjAOwHccEDJHT6D91bcvYKxDbtshA+4ZGK/UZyaLroFqFwLeDb/e0/dW+PDjjuTtmU8rapH5Wj7pD8cbn68flWmaF2Bu5oldY44VIBAc4bB8wASPrWuW/Z61U7kt4VbzEaAj64q8nHyro5xXS/swMZuPZnqGcAQkefecfmM1btfZFcNjvJ4l89oZ/3VsYNfEVPufgZnmmeyW0X+eeSU+Wdi/8Al5/OnPTdHht07uCNI18lGM+pPUn51favN/nSc5PsCE248qjMAFWia8IqBlZeKmU142K45HSkB2VzQ/XtIjuoXhlGVYdR1U+DKfMUSjnHjUmymgPz9qfYG/tmO2NpUByJI+SfUr9oGqYN4OO6uP8ANyf7Nfo4rXOa05LyhH4yVqkBqor096dpOn9ypmN73u34lWBtgbHQErnFSNIUlNdUx9lLS0JkF8twnjGscTFiPHqp4HH41zd29p78qxpce6jbuJjbvcEcnbt88448KCuK+wCua+3Vos2iaLsDrcXOSSO7CZmBHPMezcOCOT50q9qbW0jVTbG4OThu9iaMDjjk8HNNipfYIV6+NGdI0y3aMGaS4jfJ+FbaRxjwOeK51jT7dFBimkZiwG2SF4j8xu4P0NFhx/IJBru2gZz8KlvQAk1fm01AcCXIxneUk7vp+ns249c4po9nXaGLTvenlV3DIChSNypK5PD4wFPHNAJfYo67pklrKEkBViiSYPXa4yM+v7qr6Pe7JGTwb9ecj9v41Y7Ta1PfTPdSRsNwAG1G2Ki9AGxyBzz86E29tIXRxHIV4OQjEEenHNTLaoLqVoebc56VP/FwmZQWACnJHien7qG2t/Gi7mOMHbggh936O3rn0onDqojUtJBcIP03hcIB6kiuKMG2dc5pRCsvZ6AgYBHyPWrGi+z8TOxKFITkB9zd5n4eYx94gg8txyevWi3s8s0u3aUlTDHyTxgt1AJ8AByfpTG/tGskZlhS4n2nazwQPJGCPAMBj8K3x43HswyTT6Jux/ZBbHcyB5JGABklKBto8FCjgfnTSJCByp+h3UsL7SdPMRkEx4bYY9jd/u5+Hu8bs8Hw8Kqj2o2BBO+QN4RmKQSn1VMZI4PI8q2MRw+FuR/vqksndvg/Zbp6HypTl9plgeQZt/6Ihk3gebLjp61zd+0CyeEvvfdnAj7t+93Yz/N43YxznypDHhjXVItv7TrLZ8TS78fzfdSd589uM49elHez/aeC7VmhZvg+0rqUZcjOSrDOPWgQfWugaSrn2j2gdkjWefYdrNBC8iA+W4DGaLdne1tteblhc70+3G6lJV+aHmgA+RUbUv6722tbWQROXkmIz3UKNJIB5lV6D50MT2mWQ4m763OCR38Tx5x+iSMGgY45oD2u1B4o0CEgseSOuBQKT2m2fgtz/wDjyfuoJ2n7f20wjCLPuG47TDIGxxyBjkdPxFZ5b4ujp9HwWaPOq/I1SvcWojdpO8RsblPOPHrRjW9QMMW5erYC59azQ+01hgt3qqoH2oWCYHmcUdl9o1hKiieO48D/ADEuAceBArOClTStfudOaWNShKfF73x8/wAF/wB6u1jE5YFOvh0z5Y6Uz6LqPexK/wBCPIikTVfaDp5tnjickYCbcEMD5bT8WfTFRdne3EFvFiaK6jXdku8EgjAOBy2OKIKSlXgPUSxzw8qSleq+jUN2a+xVKwvUlRZI2DowyrKcgg+Rq1vroPNPxfa27SMqL9piFHzJwK/WvYPtQ9/FO0kHcPDO8DJv7zlFQk7tq/pY+lfmv2cWfe6jbL4Bwx/xef2Vvvsj+zqX/eM/9SKmHgG9mO2Rv9caIw937rDdx537u8/siBd2No2/zfTnrTTp9u41e7cqwQ2tsobB2ErJOSA3QkZHHqKy32Tf84b75Xf+tpWxW2s7r2a12Y7qGKXfnr3rSLt244x3fXPjQIz/ALKWm7tPqcn6ESD6ukH7FNGva7ELjRrorz3Zzn1hn2v/AFWFSdjLTGq6zL5yW0Y/xbcMf6w/Crp0OT+LLy3m27pffmGw5GLiWaVeoHP8p+VAEfs47VPfRSh4BC0DJHgSd5uzGG3Z2jHBHnWU+2PtRJdMY+4CJaXUkQk7zd3jBf0No28DPU9aav4O9wZLe7Zuvexg/wCLCq/srNfaHJ/L3aeeo3DfgiD9tA0at2bmM/ZVvP3O5j/zfeoPyUU1x6dt0gQY6WXd49Rb7f10qexZTLo81uRgpLcQ8/3aK+f/AFPyp6a9HvBtOP8A5fvMeON/dj6daBCbqR937L48fcI1PzlRVP5vTT2TQW9jYxNwTDFGP6Qh3kfgrUte1qDZpCWwz/KSWtuMdftr+xDTVq2nSPLZGMrsgmLyAkglfdpYhtAHJzIDjjpQBnml6Qg7V3JkUEe7+8RA84ciFCwB8f5ymvVu2SWlzcR6htitisPuz93IwlLK/eqzAFcghfh4OD40sdv9AvJdbtZbCWOKb3Vm3SFghEUuGBwrZyJlGCPCm3S773sz2F/DC00SRmZUy9vIsoOGj3AMCNvII4yME+ABn8chj0S97j4Ibi+ZIGClP5CaZFyoIBAxuA9MVoet3g06Kwhto4wkl1Ba7cHCo6uSVwR8XwdT5k81nOp5isLuy3Fks9RtkiJ6iJ5EZVJ8duSM09+0rrpn/edt/UmoAods9LjXWNIuFUCRpJo3IGCwEJZc+ePi/GivaTRt2p6XdgcxvcQtgfde0mZST4AFCPm9Qdtj/wDENH/wib/V2pnjv1a4kg+/HHHL9JWlQEfWJvxoAU9O/wCcV1/gMP8ApaRO1Vy1v2kN39yF7RJPIRzxmJj9Aae9P/5xXX+Axf6WkD2iSRG/1aGRlVpLe37sHxaNN/Hr0pN0CNYOhj+NBef9kMH174P+rP4mst1zVnNprN+rHE8ot4iD/wBFGwhDL5Zyx+tP3/KGT+IffB/O+5b8/wB33WN3+VzSJ2qsRF2aWNfurAxx4lpELH8TQwNA16R9NtLWKwg3gTQxGNU3MYgGaQgAjLlUPxE9TmljV9ajn1ex7q3uILlO8EvfRiPvLcoTjO478NjHlk02e0HWZraO0aFgpkvLeF8gNmN2O5eemQMZHNC/aaMXGlOB8XvZTPjteM7h8uB+FMD32VIGjvp8AzveTq7HG7EZCohPUKBjj1oB2t7XW9zpklpeYXUWjP8AY/cygrOD8IjyD1IGCCQQeuK87Kw6g15d3dgbYWpnaOWCZ5BveLAaRdsbbGPTI8uQaN9o0t9W0n36JSskcUk8EmAJY5ItxKbvLchUjp4+VABr2fdrG1GGaR4O4aKdoCm/fyqoSc7V8Wxj0pW7L9sTf62YzD3Xu0N3GDv395/ZEC5xtG3+b6c9a9/g/wB0ZbO6kb7T3kjn5tFET+ulj2Tf2/u/6N5/raUAGvbZ25aBZtPFuWWWBSZt5ATexGNuw5+z+kOtP+v6w1raxSKoYtJbRYOeksqRk8eIDZrOPbr227sS6b3IPexRv3u/BX+UzjZt5+x5+NP3bDXhY2HvBhE+3uQIywXJZlUENtbBBOelAFfU9EgbWLSZo07z3e5OdoyWR4ArHzIEj4+fpXGq9sltLq4j1DbFalYvdpO7kYSllbvVdgCuQQPhwDjzrO7zV9U1TU7cW6R2M1tFJKiyOzcFkV95EZznKjbtxjPNaXpWoe9mewv4oWniSMzKmXt3WVSQybwGB45BHBxgmixuLTpgL2YMBBclBi3a7uGtuCo7hnym0HovXFN3vVJnYoGBr2y3FktZykROSRE6h1Qnx25xmmSobGj809iu0PuNx3/dCUhSoUtt6+OcGn7sP7W4LNbrvbeUtPcvcARlSqh0QbcsQSQVPhWRk8V4Ksmx87F9uYrPU7i9eKRklE4Crt3jvZlkGcnHAGKbbX2yWy3890befbLDDEF/k9wMbSkk/FjB3j8DWLmvmoA23RvbPaQyXTm3uD38/ejHd8AQRRgH4vOMn61W7Ie2ZLeOVbmO4mZ55ZEO5W2xvgqmWbw54HFY2KkWgDSfZn7RrfTEuUaGZ1ll3pt2fCuMANk9enSlLX9cS4upJgrKklxLPg43YkK4XjjI2/nQE19QNOjW+xvtVtrJrv8AkJmjmmEqBdmV/k1Ug5Pmtcn2sRfxuL/uZe691922fB3n84ZM9cY3etZMo5qRaBGu9q/alBfG12W84S2uY7qTPd5KRZ4HxdcsK97R+2mOaS0aCO4jWKcSSjco7xAMbPhbB6k4PHArMrAfydx/eT/pI6CUk7bG1o3mf2jPeXFtdWNnM3u5mSRXZFV0mVMorAnDAopHGOKND2jQrJJJHpd7706qrFkjRW2Z2q0m88DJ5xSD7KG2W7nrmQnHhwAKaJb9iTWOTK4msMSkVfdJZba9Wcosl5J3zBf+jZcd2Fb+5wKNWXb/AHxxJfadcTTQsrhrdElj7xAQJVy6lTyfxNA5J2PjXkV68LiRCQwI+RHka54eplezon6aNaCes39/cXtpfmykS2tWfZBuX3l+8Qq0hXO0dFG3PgfOpjr95/GX8YLp913BtRbPGTH3hYStIHC7sEDOPPk04PKXRWPiAfyofFfODgGul5aOXgKjdr5INRl1CSwulikt0gCnu94ZH3EkbulVu13aYaxatBb2U0bs6EzSCMKoRsnJBLZxximDtvrggt2ZohLx4nA/UaTvZhq5nW4yqqAwIA6DIoeR1YuKsKWuuTPpP8WLZXBk7gwd78Hc56bs7s7fpn0pkvNGFxYvZscZiCA+TKBg/QgV1oB+Ej1NEoThqFNumNxoX5u1xEcUOp6bcyywujh7dVliZ4jlZVO9SPPBz1NSNPcald288lu9tbWxZ41lI76WR127mUcKFGcDJ/c0tXqHir5WRQpWN3PpU9wVtpLmzuJDP/I4M0UjABxsJAZTgHqPGoZtfa4tGsNN06e2SRXiLzqsUUKSbt7KqsxZviOOnJzTmK4fg0cqHQl9kGm0RZ7X3O5uUecyxyw7CpUxxrg5YEHKmhHZqwuNPvG1B7WWQTLcZijKGWPvZxIu7JwfhHOD1rW4m3Jz4VUkFOxUJXartRJe2s8KaVdiSWNkV3SIAEjglt2cV52j1mbULdbNbG5iJkgLSS92I1EcisSSGJPCnGKYtWkIUYJHJHBxyRwfp+2h55OfM9Cc+BGD+Pp0osKO+0tpNFcW9/aoJZIVeOSHIUyxOBkBscMCARmoU7eRiSSSLSb73p1VWJjjRW2Z2q0u88DJ5xXSu2Dyem3qev6RwRzUizN4Egk5ByeAPDGcHoevnQDOOy2mzIJ57naJ7mUzOq8qgwFWMHxwoAo5igeTz8R/HpyeP2fh45JlVXIyJCM+Hl6UqGf/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3" name="AutoShape 7" descr="data:image/jpeg;base64,/9j/4AAQSkZJRgABAQAAAQABAAD/2wCEAAkGBxAQEA8QDxIPEBQPEBUUDxAQEA8PEBUVFRQXFxUUFxQYHSggGBomHBQXITEhJSkrLi4uGB8zODMsNygtLisBCgoKDg0OGhAQGzQmHyQsLCwsNCwsLCwsLCwsLCwsNC8sLCwsLCwsLCwsLiwsLCwsLCwsLCwsLCwsLCwsLCwsLP/AABEIALcBEwMBIgACEQEDEQH/xAAcAAABBQEBAQAAAAAAAAAAAAAEAAECAwUGBwj/xABAEAACAQMCBAQFAQQIBAcAAAABAgADERIEIQUxQVETImGBBjJxkaEUQlKxwRUjM2JygtHhB0Pw8RYkVHOSosL/xAAaAQADAQEBAQAAAAAAAAAAAAABAgMEAAUG/8QALxEAAgIBAwIDCAICAwAAAAAAAAECEQMEEiExYRMiQQUUUXGBscHRofAjMhWR4f/aAAwDAQACEQMRAD8AcCSAkgJILPr7PmLIASYWSCywLFbOsgFj4ywLJhItnFQWP4cvVJaaUXcMgPCLw4V4cklKDcFATU5EpDqlOVGnCpHMEKyBWFskrKR0wWDlZArCSsiUjJi2DFZBlhJWQZIyYGwYrI4wgpIlI1gsoxjWl5SNjDYLKcY1pdjGKw2dZSVjYy7GNjDZ1lJWNjLsYsZ1hspxitLcY1px1lREYiW2jFYbOsptGtLisbGENlVopZjFODZtBZILJBZMLMjYhALLAskFkwsRsJELLFWSVZYqRWwoiqQmlTvtFTSGUKMjORaCBTQllLTzYTR5C8up6HY7TO86NMcLOcq0d5Q9Kb9bSQCrp5WGVMlPG0ZLJKmSaVSmBBnWXjIhJUBlJArCisgVlEybBisrKworKysdMVsHKyJWEFZErGTFsoxkSsvxjFYbOsoxjFZfjGKw2CyjGMVl5WMVhsNlGMbGX4xsYbOsoxjYy/GNjOs6yjGNjLysiVhsNlBWMRLisiVhsNlWMUsxihsNm2FkwscCTAmNsAwWTVY4EmFiNjIdFhCUpUolyScmPEJpaeaWk08AosZr6KodpkytpGzCotmrpNMAIV4Ijac7S6eXKTs9eMVRm6vTCYOtXtOo1NrTC1iLNWnn8TJqY/AwKqQZ1mpWowOpSnpRkeVOIEyyBWFMkrKyqZBgxWQKwllkCsdMRg5WRKwkrIlI1isGKxisIKSJWNYCjGMVl+MbGGwWDlI2EIxjFYdx1g+MbGEYxsYbOsHxkcYSVkSs6w2DlZErCCsYrDYbBysiVhBWRKxrDYPjFLsYobOs2AJMCOBJhZibHGAkwscLJgRWwoSiWqJECXJJtjouorNHTVAJmq0vptITVmnHOjodNqoS2pEwKVaW1NRMcsPJujqKQfqq+0yNQ95Z499oLUO8tjx7TPmy7imumJIv9pRgWNhck8hDVpsdgL9u4mvoNMU3Kpf94G5lJZVBE4YXkfYyaPw/Vbc4r9TcxVPh11Ukugt03/jNutxELfmLdLGYWv4i9QkXIHaJjyZpv4Iplx6fGvizHenYyJSElZHCb1I8tgxSRKQkpGKQ7haBSsiVhRSRKRtwtAuMWEJNORwh3AoHKxsYRhGKQ7jgbGMVhBSMUhsAPjIlYQUjFIdxwPjIlYQVjFY1hBisiVhBWRKw2dYPjFLsYobDZqKsmBHCyYEyNlRgsmFjgSYEVsYYCTAiCyYWI2MhAS1TIgSYERjospmOzRllGsqsiF1AbHdgTby9besnJpcspG3SRfeJt5TpdSlUXQ32uR1H1l9pykmrR0k4upIam9upA62hI13+LYWAvt7wbGNjC4p9To5JR6Fmq1ZbkLfk/eBFYSwvGxhjUVwTm3J2wYpIlIQTzsCdr7cvYnaUrXQhWBuHNl2JJPXYfQx9wm0gUkSkJNudx94sI24RxBcIxSFFI2EO4G0EKRikKwjeHDuBtBTTkcIWUkTTh3C7QQpGKQkpGKRtwKBSsiUhRSQKRlIFAxWRKwkpIFIykCgYrIlYSVkCsZM4Hxil2MUNgNALJgSQWWKsytmhIgFlgWSCy1KRPISbkOkVhZILCP09vmZR6A5H8SYWmP3m/wDqIjmUUH6g4WW06DNyUn22ly1iPlCr9Bc/mJqjHmxPvEcmOoxM3jFGpTp+KrhGQgCmSGzuQMcRfeCUdfqcitTRsFC38bxqC0ztc3UtkBzHtNrCQr6Valg9yoNyv7Lf4h1Hpyk5Ju+S0ZxSS2/9/wBRzfC9KWqZU/EpLkWRgpKY3JChrWYC3X0nRU6Nty1Rj/eYn8cvxLaNBUFkVVHZQFH2Esxk8WGMPmPm1EsnZFWMbGXYxYy9mbaVYSL0QwsQD9QDGqatFrU6JIDVEdlH+Er/AKn7GE4wbrC4NAjaYWAOWxv8zAne+5B3HpF4Ayy57bCy7dyDa/5heEYpzJsAOZJsIdwNrYGumAJIuL3uOlz1jrTttubdTzMLwmPw16jazXqzXSmaKov7t6eR/jA8lV3CsVpv4fug7CMUhOEYpH3E9gLhGwhRSRKQ7hdgNjGKxtcaqq7UxSawuAxZbd7nkfxMHheuRcq+peo7s3hpajWdUHYFVIBPXl0vFeZJ0ysdM5K0bhSRKSWgrGsniKjqhJCM2xaxIJsOQuJcUlIzTVohPG4umClJApCykiUlFIm4ghSVlIYUkCkZSFcQQpIFIWUkCsdSBtBcIpfjFDuFoNCyarJBZYqzM2akiKyYEmFkwsm2UUSsLJhZMLJhYrY6iVhZILLAskFi2MolYWPjLMZNUvsItjKJVjFhNOloRbzRVNKqjrJ+KjR7tKrZm4RgVva4v2uL/aH16y06bMBlipYjbewv1nD6DUMmL2plVxIBqgMBdifLbmBa+/S/pJz1G2uCkNJuT5AOO6xjxFGQD/y9lsxUZ2JZt7H/AGtO301QVER15OoYcjzHpOQ15qLqKlPBcW1BcPiSxyBHM2H/AGnZ8AQDT0y4F/NdbYgeY/s9JmwZv8kkac+nTxwZTrC60qjUlDuqMaaE2DMBsvuZVqNPVq6ZqZK0atSkAWUCoqVCATsfmUH7ibPhLa/85SyjpNctuSLjJcMybXBKqvqZ1Dw6fhaYNdlpXVT8zKtlLbbcyPvMf4acPqOJsP8A1IX/AOC4f/mdP4QvlYXtbKwva97X7Tk/gBxU/WuP+ZqM+n7ZYwf6uK/vQ5RuMn8vudJhGKQnw42EtuIOANhGKQjGMVh3C7AYpB00SK7OoxZ/nx2Ddiw6kd+cPwmV8RVayJSGnxD1dRTpksStlJu1jY2Nhbl1nbgKHoF0lwvh5bkk47bnmZJql/mCt7WP3EtKSJSNaFplJRTyuv18w+8qanCsJfpuHl9/lHcw71HlsCxObpIyikgUmtquHMm/MdxAWSPHIn0JTwyi6aBCkrZIWyStklVIi4guEUIwijbgbS5BL1WKnSlwWZ5SNUYEAsmBJhZILJtlFEgFkwsmFkwsVsdRKwskFlHFtcmlotXq3wTHIi22TBQd/UwjUV6dMFnZQBuTe/2HWI5oqsT+BJEl4Fjddo2kYFQzKyE/ssQWHa9tgfSWVqlgxHYyblZeOOiVHWKWdLjJDuL72sN/zaM7Ke84L4w4pUSkz6cOXSzKyjkQee/MTsdHr6VUsKbqxVyjBWDWYKGIuPQiSxyTNGaLRDiDpi9MsgZ6VQqrMBcBfMbdhcXnLpXvQIDUht8oW/bYtfnOi1dQMtOoQVN6i2YNYeV18wG1rgc5z9Csv6cr4tFfKfKi3W2/XqJLUO6G08ashxxj4pa4tdDe1tjY8j9Z1PC96S9dzv7mcfxyopct839WjE2IB/q0N+3UwrUcTduGa9qIam1OqaaFW8wBw84K/KbMT6XmbDPbmlL5/cvlx78UIrt+jscYsZ88Nx/iVFW8LV6r+rchL1XqC2TbWa4I9DPePh3jFPWZmkyuqU6LEjZw1QMWVh+yRjy/2m2GeMjNk0coFfxNqWo6PUVUKqypZWYFgCxCjYdd9vWcn/wd1ZLapA9OomKnIE3BVmUC3axP4h3/ABN4mR4ejxARsKtV8xe2TDDC3LYG/WCcG4/Sbiwq0qVRaeporQsqrYPcWY26eXnElNOQ+PHtiegcQ1nh02YAM2wVTsCSbD2HP6AzmK1akxBr1VqHmy71ADtstNTiPcE+plnxnXRno0WqlFANSrSp71W6Lc3sqbMd+dh2medbpKQLGkxsSSGcZeQ5EheXlNQH0GPYSOWXmotjjxbN7gGooVVqJROyEEEKVWzDtYdQ33hzJOd4NxfTowRab0VcLYsVCjnZiSdwSTv3M6OnqUclVdGNrkKyk272E04Mi21Zl1GPzdCGMyOP1qdN9IXuQj1KzgdFp0XF/u4+9+k3Ss5n4g0Aq6lchcfpmTHPzEuxucelgOfr6G92zKlRraHXUtRTzohrBirBrXBBsQfX/reE0qGRtAvh3TCjp0pLc4FgWaxLHMksT1JJ/jNE87wpugNRbsLo6VV6XPcy+CUq/eX5bbGQknfJtxuNeUmYLV0KMDtYnqJZnGzMKtdDpKMuqAW4Qf3h9jA9Rw91PIt6qCRNs1haMK4vzlY5pozT0uJ9jmvDinT4qd7L9hFKe89iPuHcxVWTCyxUvyhVPSHm23p1nSmkLDE5dARUvyhA0rWudvTrDqVFV3AkajiSeRt8GpadJeYCWie0hqXamBjTqVSeS08OncsQB94aanYSNzA5NnKEUcfr+LayuSBp3oULWD16ePmBFvKWDfS622k+D8Lp16mdcvUNNVKUybUid7uVHzHlsdvS86XiGj8ak9PcZDykEghgbrv9QJzXA9QV1NMWKqzFWBAJ8wNhs23mA6TNJbZpvk0xe6DXQ3EV6dTV/t5U1rUkJYXIUqyg72F1XkP2usF+KKzeCy02FNXphvGbEgLvlt0PI3sf4TQ4l5NTpqgW+Yei7+XyqwyUG5vu6KNu8yeIUS1GijU8wDV07q27BbHAkruAQi7/AN7pHbdHRjFNAFTiS0qlCi3nZ1XcfL2uB7GU0aHhazQstMU0XVVaVlJ8wqUQQ7Dr5gR7ekMOjqtqdLqF8O9OmRWQqzsWI2AC3tYlt79u8I1HD3Y5lFDCutRDUqYWZBihAXc7E7E8zFjFjSnEO1xPg1yP+VXJYup+W6uwAFtrMd9/eZvD9IDTUWUAg7Lsu+52/wApH/eU8S1NEMf1GobzKyvQRTg2QxN++1wLyv8ApqhRWxugHymq4DHnyVdzzPSPLTznVGf3vHGzL+JqZU6hVW5CAAgdtPSt+RAdTxOotDWaanTyGqrZeJe2K4oDYDm1159u83f/ABLp3uVps528zJ7bXO/SDn4gbIhURQOd0UEff+Un/wAfO27q/wAjx9p4415brv8AA4BuEVrWCOcjcm3+3PlOh+DdbX4a9Z/AqVkrU1BVSFIanfA8uViR7+03qnxDVBAAIO3lAB6252Fj7TQTieptm4p006uaiMF25nzCB6Tw2nu5KP2p4qcdnByWlpVOI66p+oqVNKrr4lRgpZ+eK06eQKoFG5Y+m3OVcf4a3Da1GpQ1R1NMnJKtXw/FR6ZVgrFVAdCCfMBccp1lL4mphivj0if/AGWe+1zY232hNTidGsLH9LV7E0QRvyAPL2G8Z46XP2ZGOp3dPuv2Y9P4i02vq1KlFCcWWkzXxY3sNwV5X5HcbX6SPEa+mf59jUpkAKyOQNSQqNjYG58Mov0tuZv6bR0EBqCjRXbzFL0/upP8pRqdHoqw83hkXp3BZGH9Vug37c5neNSbakaI59qSaOboaGnRraiqjlTV0lCjSpPSzVPBBAyGVmB27W3mnTZaYq1KypQVtTbROhdBUpmklRTuTgR51LbDyHkJdV+FabBzSrMvi6sah7VGAY7AqRyZSLgg7HbqLy7W8MqsrJWpLUQUq4D0iab2JK0kCkkfIbE3G42AvA8TXpZVZ4P1o3OFaxyUSr5s1JpuCDyvdCRsSLHf0majj9VqmAtk4Um5Y3RQl9+Xy8ht7ky7gVJKbkoWUEu7qwsbm5JxPyn6c+sw9OK6WcK2pq6hy7gMtPAO9lW522yvbrYzThk9tSMepiruJu/DWbZkXFGmXprkGDO6uQxsR8otbIcze2wud0rL0pYgDnYAfYRAA2I5HkRuDLKRPwuAbGNY9Lwrwh3jGmw5b/SNuB4TQI14wciXMveRCDrtGtE6lfDKC0JoMh6WPrKXSVkQtJnLI4vlGjjFM/xW7xRfDZX3iPwD6VHHfmYwqEXvvJB7GR3Jideo/C4QxcmRAlop946rOtA2t9SsLMP4h+KKeiakPDaqHqBKrqwHhAkb42u3X3AHWb9aoKas55KpJ9pw/gtq6moWsAVaminoAXLs1iewZLfSTlJ3SKxjFK2dTwrjun1P9jVVj1pm6VV/xU2sw+05zXaGqNU/hg7Vc0IBPOzch9be0t4L8H0qKr47eMU+QnYrbkA3O3pyh/F+LpQWwZQT625dzzJiTa4Xr2O3bVfp3COMU/HpeGXNDIgtiQKvWwVgfK18SCD0lFHSUwguKjBAQHrsLb87sx835nMVPiQEtgGLchVbEKPop/nMTV6rUVCTUrDbcZMGt0sgF8faacWHJN+by/c8/Jq4Lpz9jp+MceqocKL6eko5tdmA7bqLfYmctq9er3L1atRj+4oRfuensecGp0EPmqmo3otgT/nbl9jHWiliRcG+ykFtvra0348EYdDz8moc3yVo7XugFP1+Zh6gn5efMWlaJkxAGTMd2Y39yT/GEKQdicRfck/yG5mjSpaTABq9TJbkBaRt9z1lXwRXmMypScXBII/ukW/HOXcO4eatRKStiXNsjlYdTe0lW8MfI7N6lbH+Mjp9Xg2S5ezWP05QO3F11CmlJbuh3XDfhXT0yGZjWPUORgT3x/1vN6jQVRZUpLblZVnF8O+KqYVVeixbkDTcC/sbWmsPifECyVBsNnK2A6727es8eeDUSfm+57uPU6WMfJx9Deq6VH2ZVNxyttOd4h8F6dgAjVaQJ5K7Mv2a/wDKaGl44KoYqGAFtzjY3He42l+n1bMbXUerEHfteQ3zwyq6ZoccWaNtJowtX8LVhY0q7nEWxr/1ikcrG1r+4lGl4QniJS1FLS07ksrUHr0mYjkAt8fyduk6+pWfG+AbocSIHV4empVqblk6rYYupG4ZT39YyzSbp/39glpYf7RX6/NAer4UnhimtSpRYfLUOGPpkbWmdwrU66mzLXDjAbEpdWHQh1JB/lOg0YdKZXUXYptmtMkMOhxW+8yRxChSDLT1KBOlKorWQneynZl+m9u06EJU4pfWvyhZ7FKMm67X+L/vcJTijMAalMWII3AVuxG0vFekWQhgMSCEbYXtt9PyJj6Dj2lqMwqKQeRfG6H1vYberATZp6ag9skZAd1a5KH6nkIP8uN1NHLw8ivG7MD4z/pCohWl/ZsPO1Mi1j+yOt/U+0wOFfFWq0umTSqtjSe6Egf2V74DvvtbsbT0xaS0hYZWvtYE+xtMrivCqFb50FyCFq0/XoR/KBwT5T5NMcjiqkuDd0WrStTp1U+WogYdxccj6jl7SzxJynB9NX0lVKeWemOQAtujMbhr87XH08xnUmkD1l4crkhJ8+UtZct5QyWk1bHaxPrHYgx1wJJJg5EgVhBEgyR0yDiU4RSy0UaxdqCVpywbRoiZBuzakkIjvIvUAG8G1erVAWY2t6zktd8QGq+FI7A7tzAH0/1lIY3Iz5dRGHHqb3E+K0rFWNx2G9+17TG0/HaWbFrIBc0wQLtbmQO/bvMDiOue4Qed9yQtyFA725mZeoqVGFmvYG+JAAFhzPtNMdOmuTz8mskpX8Dv6XH6FSkW8Rad7hfEbEk9+/4nJvU0zVWqV6hqnLZEVithy3JAPeBLpVAYsCTbbGwAvyJ7+0sOnsBuiAjawzc+53/lBDSxg203yJl1c8qVpcBrUqeqqinSSnSU3JqYNkqgXuRsLdOu5hf6HT0cVOLEAF2K3J3vtfltaXcNoLV0zUaDWqXDMKmIZhfb2Hbptzglf4Z1K3ZgHFua1Ba23f3+08/V5silsjdL+TdpsMdu9pNv+OwXqeLpYU6arj+7YX/A9TBaytWK08UC5bIB167gAiLR0AAlhTJY7kk7AHcc4fqtdQ0i5MuOXIAXYkdh09558XllJKN32NcoqvP0K14HpKSNV1AGIH71QW9gd5x/Ea9E1D+nDLT2sHN29T/tNPU/FQrslNkK07+axJY3+lofoOD6WvSHhBjUBOZYFLWuNhfkTbff6ie7po5MUd2Vtv53R5mdY8r24Ukl2ps5im6m1tvXYW94W2mAAIya4v5bmw7yvVaWvpGdclF2tzG9uX158pbwvVOTiSnK/JlFhz3tbrymxy9UY/D5pgVSoBtY+53/AISLakncY+W2x81xy+h+0K45T8N1JIAfcfKSOUD0TgkjyjPYZbA/QnnCpWrA8dOjd+HdP41RShFPAZPYtutwNh9T7TtEo48gfc3nCcDzo1qFQC6hiXXLe3X+M9Bo6mkyrZgb7jcA7+k8j2hBual6Hs+zaUGvWxUazA7bdweR7yOq1opU2Yq7lb23OQIO+/PpJ1ylNWZqi/QKGJ9pxPGeL6gVClOoy07cqqAA3HLkdtjI6fTTm+3ctqNRHEr9exfrfirUgkKcL8trt9b95iKr1n8z3apvd3PmPa/eblXTaalR8Sqy1qr09kFQMgJAsSf2f9ZzKOG6kj6AD+M9jBsp7I19DxNT4ja3yv69AylRYOQCt1NrZC9+RE7fglYAeFfHb5vEut+eNj0PScfT1hICuQyr8hIAcf5xb83hOl4kyEZKtVQLFGtlY9ht+J2bH4kaZ2nyeFK0dovxNpqRNN6igoSDZX2+wII+k0qWoo6hQabo4a9ipG9uYInA19JQrXeljTuovSY2YEfn33h/w5TqUCQpIydbhhcAdSDy5Nv7TFPSxWPh89z0ceum8lSSrsde6Fb8tu/L79ItNqb87r6Ny9j1EBbjalFqDIAnF3FsU9WBttfbl2mfX4zTQZ5IyVDiwRgRfvje67du97GZYKd0jVknj62dUD32krTitJx5layjyknyNcGwtyBHP6c51Oh4gKigjkZpcGlZKGaMnQXHsDEGvHilaI+HGlmUU62dtQxMz+JcQFMG+1hcmxNhFFHxpNktRNxjweecc421ZtsvD3Ci9iT3PvMmg7kqAQLcr9ztf6+sUU9KMUlweFKTcuS5lRdjcuOY6E9Tlzj1KhNthuLDYAewHIRRRhewc9PECw5Lcg7j7XgiaxQSMS7t1JsB22sIopNcl2qfADqdU9I+Yt6gMbfid/qKZp6Klpr2bwlNQj1F2A+rG0UUwe0ZNQien7Mit8voc5X1a6VMqgY5E4BVU7jvc/SczxDU1q2FWowIe/hoSSAAxBsOQFwR3iinez8cVjWSuXf5F1mSUsjg+i/8BjZqlLwslLBcgD8rXscSd7Wsfed7wzTnTWZnvcf2YFhffYeu0aKacr6IjgS5ZDj39coKqoI6czvz3Nha3T1mHXoCwQhjfc3KLy5fKL/mKKLB+g2RJ8g/9FKxsb8t25t9yZbo+BhWBLA7AshDYntuDv8Ai0UUZzYqhEN47oHppTq02Ie4y/Z2IGNyD83S4nN6niFdTZzuRvdmYkfW8UUOJ2uQZopPg3Ph7RrUXNzudgylw4O23blFximtB8VZxbnd6hJO3TlaKKcm3OjmkoWA0tXUQkrgc+YKJiRtcWtC6GkXVbUAtKuuxpgEUqlu37p/EUUeTpWicFclFgv6qzGlUUoynEgG/mG3SECjfkfcjb7RRR74TJUraNLh7KpCuzqSvkdSTb26j0IhX9L6jThEfF9+vYch26n2PSKKTaTdMe2k2vQs1juTlSJVdSlnUYqCSLG45A2227S7gWkpqXDU2qMystiyhG8twvccucUUhGXla+f8Nr8Fti3qXy/lJ/kxK7tkRTLAI/lpsQSpF+vK+xF+u06fgdbOmKlBmuigVqZ25bkgjYix5bfyiilMq8pPTvz18zpdLqQQOfIEddjyhyGKKZJHp436Flx2iiiiFj//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1138" name="AutoShape 2" descr="data:image/jpeg;base64,/9j/4AAQSkZJRgABAQAAAQABAAD/2wCEAAkGBxQTEhUUExQVFhUXGRwaGRgYGBcYHBwcGhwaHB0ZHBwYHCggGBwmHBwYITEhJSkrLi4uHB8zODMsNygtLisBCgoKDg0OGxAQGywkICY0NCwsLywsLCwsLywsLywvLCwsLCwsLCwsLywsLCwsLCwsLCwsLCwsLCwsLCwsLCwsLP/AABEIARoAswMBIgACEQEDEQH/xAAcAAACAgMBAQAAAAAAAAAAAAAEBQMGAAIHAQj/xABDEAABAgMFBAcGAwYGAgMAAAABAhEAAyEEBRIxQVFhcYEGEyKRobHBMkJS0eHwFCNiBxVykrLxJDNDY4KiU8IlNXP/xAAaAQADAQEBAQAAAAAAAAAAAAACAwQBAAUG/8QAMREAAgIBAwIEBAUEAwAAAAAAAQIAEQMSITEEQRMiUWEFFHGhMoGx4fBCUmKRFSPR/9oADAMBAAIRAxEAPwCuSpyVAJTkoDTVjnxgO02urGruFbaN6Ad0aXdMCUKCswtgN5avlGkmaQFkBzMV2RtzfxjzQtEyXTvD0zKy5jkkg4UaVBCQPCPLPNUkTOsS7kEDwI4NEFiQEITOUS7sx0Ys26MVMxkkGgqBxEZXabpJ2AktvtBcpQSp27IGYNQdzCPLHMJQoE0SHJIcktTk2sRSlTEpzCQGBBAdW59waCLRMBaakOHqncmn2N8dwKmVW02XNQpLoJxFJUkk5EQPbLUW6yjKLEbCBrAFrlHEpSSyXOHv+YiG1JZw7gso8W+pgwkcMB5MKkzFl1j/AFBhSHq9HPBxE8leDCslyp0mtdlOYhUi04UFvayB2CuW+say7ScAB0yg9BME44ytE9ISEpJ7SXVuU/nmIFmLUlTVCTh3OnPuJaBsRJoCSYxROsEEqMXGBDp1qJBWo0LgDZQ+ghQicQDviSZs0jWkEqgTQlRzLtqVpClUMtgkbSc/WBbbMZR6vUpWlu9uReBZSaV2wZY5OEuTTD5/R4XQWamCzB7Nb1JThJo7+X1MOkYApRFQBnnV6nyiunOkFoknElNSlRIO7KNdRM8AtxDbwtClKwpBfE4argM/zjRU9KzMWHC0kAH6cAYILFaQhQBSFDLOobxEAWM4pmzEXPP6QAqoGPEWbRCkrxFWNxjSzuRUD+0eItaSrtZ9Xwqyi1NYmvC2JQoo/Tlv0Ea2WyBKesWHJqlMDYqzGr0pLspOw7zv/wCz5RN22QqcnqkuTnGR50AW93WUn/xjzMZFw4gz59mWcKSMKhiBApqHFeVY2NqSg9YQXAIQk0ZiwppSvOMVd50Ndm7bAkyUVOCe0nbqIkAB7zNCuLWTzbWFp7WeHFufURtZFsphspHt2WMEsqgNH2b943QReliEm0ISkukoSoFmd06c3jiBuBCwkA6RB7QpyQa/PbBVpWyez8OHvLk8YXzV9rnBN6FiRyga3EemNQrbSDOUNyjAM4wZZnwqHOPbLcs2c5QlwCxJIAB2OYao3mZDsIqMT2aQ7k0SM1HL6ndG9qu6ah3TQZkEEeEPrlu9MxXaDolhIw6KURmdu2GhbiGfTNbpviXLohLU9rV95z7qVje/rxQtWFYDMGNHB2g8NIano3KnPgCZa0hwQAxbQgEaaiJZdxS5GFSyJkxQdymg3AOe+C76Yu/6hKFapZTvByIyMDAxZelNjHWNLSwWArCAwBDgkbAQ3dC6w3UFqbrEA7KnyEYRUaGuBoGUEWuYwbWDrXda5LYwADUEVBA2d8Jp8wqUd5hXJjuF55m9kluYY2I1KtACYCQcKeMbdZhQrfTv+kYwuEhCzSw2opKjtB79IYXWgJSqarICF1klYiNg+2gu8ZlBKTkPa3k1jHFmhNwqEvJ/Lm13yesWZszU0H3oIivG1LmrcUQlwnQbH5xuAtIc0pqRlGWGWk1IxVyBD90ZteqMNsox+u5959A/s4/+ssv/AOfqYyJugZH7vs7UGCgbeYyKQdpEwokT5/lTFYlE6xNbrIcImp9miVbjpypG132+WWRNT2XcqT7Wo4Eatui1quQIs051BaDLUpJGhS5HewPIxOqkmBWhhIeiIlTZakKAEwJAyqRWo318BC3pkkJtEhI92WB5wlu+3KkTApPtJPeNh5RLftvM+eJzMOyGzZsx3vBWNNd41Up7EBWe0OUG3wskwHaqLg2eCQwGdN8LPIMoB2YQCxPibaIs9jnTiBKkJdCaO4AJ1zIxF4rcqStK0kpLPrSLXYLQ0uXh0FeRr415w9FsyPK+wELVdEuXJQVISpSgcajniJNAcw2XKFVilqQZyXf2VA64WYc6Rbp0vrLOtmyKhxz8xuiqElK0EahSD/UPBxBpxvyIl6v2jXo8t1KSTRiK7xG3SRQxIGwacN0QXFi6wsM8w7d0SXvLUZoxMNwOLvMca13c0HyRZPlY5wK/YRLS4OpJdju1ia9LoVM6qZLQCQSCE4U0YEajZ4xrKRif9S9dnsxY7znJky3yU2EBvTuyJEcTuAIS77mUq8Fz2VLnIwpUDgLpUMQBIyy2RVpNTFtvq1Hq8OalFxpkDXdn4RXZV3zNEvwIV5GOcb7Q8bbbyKfODjdGSkFfCJJdnYnFQjQ0bjDCRLG4BvDUwhmoSpELHeRy5iZaSojKg3qOsG9E7vM+YeRJ2QpWTOWyfZGQ9TFu6AJwqmncB4mMUAmm7zcmQqLXtx9Yq6UXOJUzCHUoup292rc6VhFKs6lB0g0D/WOvWhIKVlqlBTyY08THP5thmKlhSUMlRIpmSCVGmwQ1xp44kQY1ZnbP2cqJuyykuT1dX4mPY8/Z2P8A42y/wepj2GDiFc5hI6PS59mIwhE1K1BKxuah2phFZb8nWcTLNMFCFJIL0xBqd8XK4rQerJIY41Pxy8wY1v8AscubKmFSAVJQSC1QUgkMc4DSCoN7zA51UZzy8pqZrLDJUwB2EgAPxMDSbS1DDO39G1y7Oi0YgULSCRUEFQy2GFs2ScIJBCgWINOBhVVHhr3EKtrdlW0AxYbLaky0hTdtdEtnXZxrFdmj8mWeI8Yd3WsYpCzkUFD7FHI88oHH+IXCzE6TXtG1guU9WVzEAzMRcEAsnRh3l+EAlCUOUDsGqkn3TliG7bDux3rhUAvQkDdu9Wyj297CFKxyqgpdQGmnjXixing0ZAd9xIbmmAq6tSjh+F6HcaO3dC++5PVrOwKChwf5RBZpakLADs9DXs7uGyLNbbGiYkFfZpV8z6mAZghszVUsNouuJIMw7M/useXysCYo7BSDZAly8irizeJIjy0S5Ux+0a7n8QTCvmcWq7jBiOmrEFuOyJKXUHATUHWAb1mjETVho5VyDkw+mIwSmSHG0V8or8qzqWoFjn2Rq+2Ho4bzCCysoowexJIW5DzFbqJ2JiK+JHU2gLUQl0JJala5b8os10WaXLSqbMUMQJBBNQx2HXXugO23ulYKQkCW5KioA8Sx0+xBaidgJmkAWTEN9KTP6tafaAKVH4gGIJ72hLeMz3E65wwQsBBYMHUoA6JOQ+9sLLKjEtzrEzG2JPaeki1jC9zHXR+wsnE1ApAL/qIoOUOeictlKO0qH/ZX0hlY7u6uzI2rWk95DeEQdGR7XFf9avkYJQFIPc7yfMxax2Gwj45HhC/o2P8ADo/5DvJg+YSAeBgG4z+Slsop1DUJNRqdG6MSAiyyUAUSlvEx7G9wq/w8vh6mMjqEMTlvRlJMtq0LV1JqfOGdulnqpo/21/0mNOjliwrnIJqlQPgPWH8+UFIUmlUkd4MSeJ5QJujzSp3lZsV2ykAZpHgkh+8iFfTG7k9RZpqRVSGO9khQ8zFtsSQqwSyrJII/7KT9eUKukEkGwBLuZSwOGIGni0K1m95QgFiUtFkKbMhRS7uQNxyNfJobXdc6eoRMWgrUpIJd8joBpCFVsUUoS7YSE5UA2mLpZraJKUoTiwgZHtA6vlSrZRUm3AkuUk/iNROtJD4S+mBde5Wfe8F3PehQoIKSlzVJbwOsMF2+SsuUNy037chE1nlyScQqEDERw+xHOwC7iLUEtsZPaEJQXCQVqq2bDaRt3RLIsQ9tZ3kn7pHt2ScRK1VJinftNvmZ1osyThlhIUoD3iagHcGyjxGZ+py6FNCWKorUfyEqvSC8VzpyypWJKVHCEnshILDDtprBHRC1YLVLBUEIUWXiLBt/hGlm6NWlacSZZaJLV0ZtMtBWpIbxj1D4ejw7HpNGNuanTLTZjLOJBz1FQRv2iNUznBWhICgGUM+Y3Qq/Zlb1zpEySuvVEFJNSAp6cAR4w0tMsylv3jaNRHl4srYMhxk8TiAovsZW7dacaq9tW4UHEwFNspWe2SQPcQWG5zmoxYrdKloUoM5LKBycOCRzHnG/76ljKU2wMNse+rllsCSumliCZVL5sZlhK04qqCVJV2gczrsrBUi536pSMpiglqlid+obyhle+CdLKwVBSe0nEXTkXBGwwd+zlKpqkqmVCPzBxbCnTeo8oDKtrvG4GIbbcS0WuxhKQGcJ7Q/4inmIQdD5ACJrgv1ihwY5d5MW21zR2mGqU+OI+EKujdmrPB0mk/zJSr1hBLao3SKm0+SGJ3HyhN0dlPITpVXmYtdoswYjaDCHo7KAkkE1SSOYJB8oPxDYuAcYqXjo4l7NL5/1GMje4UAWeW2z1MZDhuIFTnd32j/EzRtS/wD2MNgp9YCu6wNaplM0h/viYeIsQETK61NZWsRJdUv/AA2HQlQ5FZ+cLZiCqzzxvLj9SCH8fOLJdclIsgepwk8/7xrYrKhfXBv9RRbaCGPeQeYhLb8Rq2u85JZ5LTVIIcKH1g+x2pWMSsQIZxjGLLSjHveIrYhlJUNFFPcSnygcKKZ6VaYm5GkaHbkGPfCjVqHf7GHW+1rAUymwkCgAzENOiSiqzTVKJKitKXOzNvCFF5GqhtD/AMp+UNOhUx5M9GqVJXyGcAzs2M3F5sSpYUdpebBLZIEUPptduO8ZZPsqlhR19jP074vVgmOkQovuwg2hKz7yVDg4Ap3A8o8npH0ZCfrGYkDATa7rzlhpZxoJyxAMeaSQ+4wHe14pmYpaQogOCrspHLEamJrLdiZDFc0zHYDGwAY+cCTbrRNSViYtLZpSohJbhFdrcrAveefs3u7ql2oYnqgDeGKn7lCHV+oEZcUkAzVgM5SO5KR6R5fK8olyvqz3JM6hVIlP6ZTSJElQJBdnFDRwIXXbblqSrEoFjqH8mgrp2sBNnl6sVHnX1hfYkASyRqfVo9hWK4xU7HiDkBh2m9vtSierJDMCQKA7jWoypHROgzIkzFkVUoJA2sKJHMxzGUjFNU+mEHk0dV6KXf8Akhb+0+TvQkZuwdswAd8cXJYXC0KuNtI5MOtKmlqIqwIB2qUakbnLDnAdjmFE2fXNQPckD0hlbh2pSA1VOdyUh/NoX3fIBnzsWteT0gtriCDW0kVaSTCe4Z7oVvWs/wDdUWBdlY0DiEtx2UhKgUthmTE9ynHgRDxp2qIOo8y/3BSzyxmw9TGRJc4AkoG71Mew4VMlIs9oCpmJCgQUtq7g67KkQ7kTqRzFNpUhYKSQa1HjDiw3xMSQSoq2g1H0hI6U2aMH5gdxLPdagbO38Y8SfIxHY53VuokBP5gP8xIPDtJ74rtw38UoIUkFJWo0cH2jvidd/IUiejCap7JcZ4cNRy8YT4Djeo5cqk1KTLOKXMfSYW51j28pAShCxx50jaxpezqP+4rySM9YntqXso3fKJ2NMPr+ol+zLft+kDv5WFY+8xGvRO8hJtCcXsL7CudIy/5wVgUPeQk84QzVw7EtpUnzNTzsFmJlrwHLQ7RoYZ2yy9YlNQGL/wBopXRC+jPR1M1KuwOzMANNxMWVM9YSUiuj+seV1GBsb2s7AGBocQEzutThCg+oLN4gtEYZLIepUBRmbc0T2i7QUgihbOFn4YoUFOSRkTDAdp6QG1CW2TKEtBS7gEl4STpwWtSiWQiqjuGnONZtuUsVpCnpVKmzJSZVmAwZqqylb98L6fFb25kOTDlY2w2/WU2/bw6+0KXo9OENLnGJIGjwgtNjXKVhmIUk7w3dt5Q6uGZlx9I9bMPJtN6Zj4m8mlSAJ07kfKOodGl4bIirDtf1GOcTWE9X6kj78IaIvSbgEtBYAM+ZAerfC77ydoEBgVnfb0h9SVTFv6/+y9WNXWKVMOXsp4DM94bviO7ENNtBPxhI4Ni/9m5RUJF5TUMyy2zTuiCTf01YmgkAGYp2DE7uEWHpSCJ5g6lSDLfa+kMtCymqiM2Zn2PA/Rq3iZMtSh7JmAgHQkMfIRUguJLivIyVzFCoKy42s3lDm6VaGnmLXqDe/E7Pd3+Wn71MZAPRu1GZZpayzkHL+IxkCEI2h6gZx0KJIoe4wSle5XcYczLZMJBxGnD5bILRPmH3j4ROq5Bw0nIEqFgBwkMr2joT5RKlKgokJVllhVw2RYLqWrAvCohpix45xKq0TUrBxqdiHfnAlXO+qHsDKXZkN10vYcQHH+0TFb2Y7Gia+EEWpSq9uWSd5f5vAalNZ23esSuDqo+09rEQUsehiu2D8qWdgMWjon0SSpCZ09OImqUFwANCraTm2UIZFm6wSJbe0sA8Ca+Dx1QzAhNNIDPkZV0rACW1wf8ADgMAkADQBgIkIAEayJ2Jzptjc13DxMQs5XcmPEhmEGjQAtHh9tDGaQB6fesCYWD8T3Z+ghPiFo7GKgSpJJ8PU/KPFySD5+fk3OCbOMn583MSJAq+v943XUecnaLLXIExBRMDpUCOG/c22KNdqTKnFCs0kg+T91Y6RaUAtv8AT6mKL0q7NplTB74Yt+kt5Ed0X9Hk1ApJOoUCsvoZLOqqWs/CR3Q3u2xTZksKQl0uaukeZhBbFkJCvhU3JQeLJ0WkKVIp8R8hFvTg35TUj64grVd7myronv7I/mT84Bsd0zRMnBg4WH7SaOkHbXOHyrEraIBslhUZ0/KhT/Qk+sWE5B/VPLAX0kAuycNE/wA6fnEFluyaxYJ9pXvJ2kbYbGzK2eEQ2KxFi+0nvrGW45YwaB7To3RGWpNjkhTOAXYg+8dYyJ+jMprLKG4/1GMg7jRKjLkVA2ts2/WALvv7Ha/w/UlIOIJWcyUZ0ZmpodkPWAY6xzrpDfBRPtISSlaGkywHpLUCqYoHRSjhD5sYm34hKBLTZ7xs8krlrmICjMXTPNRzbKjZwxUlC0uhSVAMeyQa8o5BZJS5iglCcRP25JoI6T0Alq6hUsIohRxrcMVUZKcL4iBmdI7VW01kFXI+lVlDIWzMFJPAhx4vFSmzB+HG1vWL50zGGRXb6GOfWuktI3DyhGTd5dgNYR+cb9GJOK0SRohJV4N6xcr3UyTCXoFZgVTJh0SEjzMMukE8BJEQZhqeU4+ZFdlodAegHiYYyVua5+Q+cVjo3eCZkqmaCzbzke4PFks8tgx1qd52cIizrpYgyggFQw7zZVSCP+I/9oitKGSf5fWCEKq/dw2xrPTRI2+sJB3mKd6g6keg72HpEa5jU2t4q+UETQH4Aq9BC20TGVwKB3Qxd4arqhikO+77++MU/pvZ/wAlCgPYXU7lADzaLkElgPsnWEHSKzdbKmy017BIO1SCF+YaKejasoi3GrEw/m0qs1WKSrbhB5pPyi09BppVZ1Nov0EUy6F4iBtT55+EXb9mn+VORqlYz4N6R7WKlap52cl0B/m0fBBhVd89ItM6WT21KCmY5BIeuQ0ixzFJTmDyBMVmZNULRMUJLssdpKCWdCdcxwaDyORuJLjQHmNFz8JUGJISSBofvPlAX43EvB7CsYABI7QKXBG0OCIGWJqsKmIIUDkQQAXbLX1MHyLLNUArAAxOFw6gHpwpEvi5GjvDQToPRqY9mlEggsXFMwSD4xkT3IGkS9eznGR6K8CTnmUWTebMwPcYSXr0cs8+aqcvrApdThUGoAHrlQRAbwY0pGS7yGZY7XHy4wAWTeIRxIZPRqyhaqzmDMMQqCA7sNsWOxLlSkCXLcIGQp41qd8V+fbWU4Qiornpz3mMN4ey+APVqgtpnSukZ5RuYWpm95N03trykSw5Kn9AIqt70IT8IA7oMtM4zLQhOgqx3V84VXxOJWYmJDZJ6SKVw0Z0XoXLwWQHVRJhP0utjS18GHOkNui9rT+HlJBHsseOsF3zcEu0yykljoRoY821GW29ZXwu3pKB0AtJE8y6YVpeu1Dt4Ex0JBfh57+Ec0sl1zLPbJSFgg4wxFMQfSOkIU1NdjvzUfSB68LrDL3Eb0l+HR7QhRcsNyfVXhGEuuuQ+/WNLOsZ6ZDfqo+kaTp2FBOqogAN1GlN6EjQvEVHaWHAU9YXWhYKj/F5QZLmNhG8epMQWCzY1OR2QX5w9drJlGOlsmMV1p4DZvOkLVJ/MSA2xuOcM7QCzabmA9YWUxBs47DzFouxnOLtOCcxoApQ7jFvuFRlTpoTiAWkKpuLH0ilpU81R/3F+KjFwkzB2VbKFth+xHusdOVTPJVdXTuB23EsItav1HnAsq1qTPXT20pUxPw9l89Q3dC9VtRsMAm0/mKIAolIHiTFZCmeUHPrLnZrf8WBuJJ8DHlovUj2XA4GKkq1q0w95iK0W1ZDEiB0Lc7xTxOz9GZuKyyjtHqY9hb0FmvYJH8J8FKjIZGAmcns09Jchs8te6IuuINABhPvZPmKaxpPKCOyajJQYU0+sBqJFVBzSJBlsQEVQYZMtmIE7MzQ1OeWkSWSYVKAIAfLQnawzhfJMwqCUDEckgBzsZtmcW3o31snEJsrCCfbwEKD7SdN0JyHaXdNjV8gEU3VZSu0rDgFmBO01YtwgWb0emmfLE1PYUoAqSQQzVqMiz5xeUDEsOAVg0UBWm06jjEyLARmtuDesIfqEwnzHeeq/TrVMe9yqWW5ZkiYDJmAyj7QXQgtTLN8nEWOx3m1FRk67mqKwFPs8Sv1C5DYEcmHERSmPJiUzGUGxAFjxzEBzQ1FOBqkAB+eohXItKpZoeRg9N4pWwWWbbAMuqD4b4/pJUL+IgE0A2JiG0KxKrRKfSJLXiLGSzagBJPjEdknKS5JUAc+ykDzgRire5wyd5GAMQBIFCSSaOaN3QbLs2EMC40yrv3wJOvFAfCl34QLZbwUmmafh2cIF8RrYxuh3FgQ6cW+Fv1AjyoYEKw4atdAw5fOJZl5g5U8YCM9y8cikcxqKaoiLZ/RZInIMtREsuZhOeIKct/ECABoxiRNzrE5aU+we0FE0wklq7aNDeWFHM+UbLSQwMXDqVc0dohemxqaBiaZLQCUnMFjvbQQGuThmEKoWHnFlklONwACouVa/SEdrumata14paXJNVGgqasKUioMRtc8Tqfh746oX9B295CuyjN2+6+kLp4S5oT8o1VbR2khQU3vJdiRsfOIkVVnucwSu45M84j2nY+gih+AksNFf1qjI96Fow2KUGyxf1qjIcuU0I8KJySVY69lQFWrug+TdhIqQYHsUhgEgPhzUrQbQNA+sN5QVLVUA7NQd42xA7N2kwWzvNrsss2U5lhIfMs5I2PoOENU2qjjsn3k1rvD6QNMvFOrEjMZAbnGR3RN1jpcHENhzHDdHIxPe59T8PwhU/FYPqKjC7FjCS2f2BBmN8mHJ+cLbmUClSTm4wvlw5wUbQUuCGOr0jyM2NtWo94WRDrM3mShmp+FXPyiObd6VDJuBPzrGGewCjkfe9Bs842ROKsuyNpzPCF04MwahF865vhW52EN5QN+6pjswO9xTjDYTdgYabVfIRpMtOQdn2bPvLvhqu91GeJkA5i232ISwMCiTqB9I0sN2lZ7Tgb/AKwz/GSk7H2R7bbwKDhwl2BoNsVAmoAzPWnv6xdarnUn2aiBUWNbsQRyhoi3rOSTTgIlM6b8IHEj0jC47xgzZQKitFiQ7FbHYQR5wdKu1IzJG/ThujydZVFQKlJcfpJY73gtBwoPWMU+FcgnhCsmq6HMw5XbmeizhORfcfpAt4LBTsOfAxHMmqGXaTtHhwIgK0zSqjwCYyTcJMRu7kiQ57OvqI2nWYKQUFbE0IAxU2UjeXIWqiEqIycA6UgVVtSlRlJPbbtPTluj1/wrZm9S6DEdf25i60XAEZ1fZT0gdUhCW7JHN9u6GsycSNfGIrtlpmrUmYFDAHAFM6v3CkJVmYz5UorNSS89D1f4OVn739ao8gvoxJIs0sYSPaoS/vK2R7Fa8DaFpInGpVoFnCxNWVrVQpBZIFDnmTwiWwT51qUEhRRKFHyAAqW4BzCqy2AzD1k44Uu5JzO4fOCLVeBIwSQyQGYb9OdeMcVF0Oe57Cegiqgsih29TLVY79s0oplyiHdgrASSdoLU5RY7LbsdCsnStR3GObSJIkJC1/5rFhs+vlDS4rPbFHrUsJZ0WWBG0a84wD+3iX4cwbysv+hx9ZcrTJwl2FdU07xBctAmJY18xwMLE2othUG8fHWNrNacBzgKsVLzjJX3htnQASj2hmx+84jtlnI7SXJeoJyG0HdsiKZae0FCDJlqSpJ3iBOJTXtFtjYEETdMoLFRU+8M22RXrfck5ypU0lL+46W2AjMQ3sdsah0iSfbqho44l5HMm6jpXfygkfSLrtuFEtphS680vVv1F9dnfElssRmJAKilQqlQO3RW7yMPLItJSSTWIytKkVaDVQBRNwMWFUxnHv8AXvcrd3WC0Y+0pOEHtEivANmYfTJZCaU35n6coBmWxiN32D6co8tF5Eo3mAGJAbPMdh6fIoAY39Z7YZOIkkPWnqTu3RDa1nGNSNuQ5ZRPZbT1aN5iCyzg5UYMKtkykKbLVPJk6an3yN0FWS2pX/nJAOQmABxvhda7XjVuEeG2kDCI3ywjjtdxvPbfOMtyqcphriLQntPSOXiCJzqBFFEVD6g5iGMywJWPzUpI0CizbxUd8VfppdPUplrD4CSkVBajs4zggATUl6t2RbABEZm+ZcpRTM7ST7CxQHjs3wottsnKV1gWQVAh0lg1aOM+e2FdnniZL6pZYj2VbI2Td85CjQLSRkDmOeuscEVTvzPJKAj/AKxsfTt9Z1/ojfy12SUpQr2gWOxahs3RkLuhySLHKDfHq2a1aRkUqFqSHXe85bNtilqqTrnBVkaQgKI/NXkDoNDxPrAlmCQoYhiJIocgM3O/dGtqn45pOhLDgIWVB8vaUBqGoneOujllE6cFzSMKApayr2WQzA/pc+EWa8OmEmWwRJVNcAhSuyCNCkPQbIo93STMV1bslypZ/SKl9uXe0e3rNBUOrCsCQwxFzTfBeGG5mr1TY18vMsp6YylHtyVoH6SFDuMFyL5kK9mYBuU6T4xRpNoAzHfBsuegj2e77zjDgUxyfF8ybEAy7i3Ib20N/EPnHsi3IV7K0kbiIpiRI1eNV2GWfeBfdw15wHy/vHj42e6ff9pecYNQYxNoByIJGYo8UNN2pY4VNwJiRN0BJxBeE7QSD3xvgH1hf82u3k+/7S/ptBAjVNqbWKOizTKtOWHz7aso9TYVEMZ6m3qVv3xvgNN/5jD/AGGWq021IqpSQBqSBERtiGxFaW24hFRFzyg/aERTbFKAzTxaN+X94B+Nnsn3/aWubfUlnM1Dbi/gIDV0ok5DGeCT6xXUpQHDP98IyZNQmlI35cdyYtvjOU/hUCPpnSSXoiZ3AesA2npLM/00pR+pXaPLIDxhJaLYPd8BA/WqOQ74NcKiIyfEuocVdfSP7mtRmTnnKxhjix5ANU7BSALHbuslmStSih8SXJLbM41uqYUKBUAdxqO7WJOkUlCJ35bJBQlbDJJOYG7XnGst7RKZW5Jv1ixZUFEKDNr5HfDWwW7H+VMOeShodDugJFq7LEYk0GE6cDmI0tEse0g5Gj6HY8AV1bGEradwdu4nT+hk5f4OXiJcGYC+6YsRka9ELSFWSWVJqcbsWrjVWMhoO3EQx3NGc3lWc4uRgyRdiiwrDqXZwNBBiZcRNnMjOcniJ7NY1IStTgMggvvoBzhUiaxzrsMWu2p/JmZ+6X4E598VZQSrMQ7C2pbjVOpbhKFpNCIkF2y1ZFuH3lECLrVmhXKPVSpiPaSDwcQ2d9DJf3QfdmPxaM/dE1nCh3fKIJk5STUKB4PEkq8yKYm3V+9BHTPNNk3TP2ho2/dc+pp/fnGwvhQLBQ749/fKviHeKxonWZGbsnnNSX4/Wkam7JzV8jG6r2UXcp5kekQLvNfxCugy0jZ28w3PMPveEbTLlUPePgIhN4L0UTwBPnGirTMVos8o6FvJJt3pTRSq7HMRmyygAXBjwWaYtuweZaPU3XNf3RyeOnfnNkTEaJG4gRpOmtqlI2Eh+6NlXeR7Uw8qRouzS06En711jrE7aQGYHGFydpoPrrDW+bGlUmXMA/MKsCm1ZLg8maF0xH/Ed2UOLPLKpSWDoBd95o52QLmhcYGpTESbMQaiJDZD3s+ysPPw2semTE/jSY5jLX0MAFjlDYV7f/IuMhn0UktZZf8Ay/rVGRQrbRgc1KoRGs20YRHoBMQWqzEjPjHnCr3kgmlsvE9QAmhJVi3szDhFZSlQOXKLIm7yVM7J15UpvgKbKBWQgF3YDN2o+/bFmN1rSJWjiqEXy7UU54h4wZIvVW0H72GDVYE0mNi3VbcTtjf8PIWcm4B+Vd0OFEbTjR7TE3kNUv8Af3WNzPkK9pAp890aK6PIURgmMDXPfECuj8z3Zj6NQ+cdMoQzqrKp6NTg3hESrDZdAANSTXKBD0ftAyL8vrWAbShSCyly32AOe4Rs384+RY7INlPGJEIswqwb725xWpcicr2UPy+cSmwz/gbl9Y6dXvH062yU5AZ5P9HgVV8IBPZDaNCfqFg1OHilvHKDk3LMKQorcKFMJHpGzqEkVeivdTnR2H9oEnXgtswNKkeQg09Hx7yyRvUfWNRYbOjOulYypwqKF2hJNVFR2JB8zGCYs0SgJ3qqflB8y1Sk+ykchEEy1KIokDfGkmFF8yQX7ZJMMrntxk4sXslJBHl4tApXqTiOzwieTJ6wucoWzbbzdeneF2a8CrSDsTwPZ7JoA5OQAh9YrmWiZLKwGPabe1AdtdN0Q5XRZOmJsjUolr6LI/wsv/l/WqMh3c9p/JTlr5mMhuPNajaVnpyu18TlditkyfOojDKGam2U0zroILn4grDucmIroUhCAnExKi4J945gbjpE17zwlDqLEGj1csWFOcKIUmgJbk+FIem8VD5qv2+kHVPGIJCgFKFCacecZOsSJaGUlQBo6cRfmI9uyxKnJxLQkheTjIcdH+UCXaEOpKQoKQopIUSSwJFDs3QN80eOZ5DY2xiyCIBapaUDBLKlP7yge4AikBGcoaPvBIix2iy4nf6wrFjUDoeEU48oqauQHmBItqxkD3wdJvSc7hIJO0kmnBoimlswdmUaBPHuh2uFYhcy0TVgidPwJq6E0fVqZ8zGkq1y0H8iWCrRRGW+uWyAl2YPQKPhEn4ZZoQwNGjjkEzUJJOvJRzWpW5NAOfyERdYs1Y5/GrdsaJUXXtiT93nIDlwECcoma1g5vJaM3I2EhQ7jE9mt6FO35Z/TkeKT6Rom5nz1+UeC5I7xl9ZutTIbdaFAOpXZORDkfMc4CQpJf2j4QyFjmJJY5/dY0/Cs5wMdqflBa1PeaHEH6kgEpAABzzJj1FkUWxF/KCjjLMlXcIms5UGxoLbR98YWzmAWM8kWMADcPrDSwXfifRIzPyGpgRdoHspIfg/rFnuOUv8OFEse3UAUqQC2piLPlKrcd02Hxm83EX3chfXqRKSU4UglS8w5ppqxpFmkIUEgFiduj5PXWKBY74moRMCVYQVqKpih21HJ65Gm+Pb5vYzLNJlSyXCUqUahmcBzm5LnbCsvTO7Afz6mW4MmPGpo8f654E67d6WlpFNfM7oyOddH+sNnQcY956k1xF/F4yK1waVA1fb94pupBN1Azd01JW0uYk6koJIo7hhw25Rve90TZiAlXWFQBI/LUyiNrDNuEfQAMY8VfK72DEozqCqsaPM4BY7znplpSqyzqEPhlqHdSlBCu1InGauZ1E7EtZV7ExwCaOWzakfSjxjxy9Iikkd4zLlfKArHicHs0hagD1cwbXSoekTGxL+BX8pjuTxjwB6K/6vtJPAHrOFLutZ9xX8p+UafuuYP9NX8p+Ud3eMjfk/8vt+87wfecH/AHWv4F/yn5R4m7lj3Fdx+Ud5j2O+T/y+07wB6zhAu9XwnuMbixKHunuMd0jHjvk/8p3gj1nCRYV/CruMepu9fwq7jHdXjHjvkx6zvBHrOEqu9fwK7jGqbvmfAruMd4eMeO+T953gj1nBjYJj+wr+UwLbbLNSGTKWT/Aox9BAx68aOkrv9p3gj1nzVMs1qXQSFJGvYUPFosF7fiZdjkJly141AAhKCcIDnJqaR3V4x45+kViL7b8fvKMTeHdd58vquK0lytExR24Fkgne1YhXcVoxVkzlB64ULFeYrH1M8Y8OGI+sCjOHdHLnnps6B+GmUxe1iSfaVmNIyO2qMZG+EJtz/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1140" name="AutoShape 4" descr="data:image/jpeg;base64,/9j/4AAQSkZJRgABAQAAAQABAAD/2wCEAAkGBxQTEhUUExQVFhUXGRwaGRgYGBcYHBwcGhwaHB0ZHBwYHCggGBwmHBwYITEhJSkrLi4uHB8zODMsNygtLisBCgoKDg0OGxAQGywkICY0NCwsLywsLCwsLywsLywvLCwsLCwsLCwsLywsLCwsLCwsLCwsLCwsLCwsLCwsLCwsLP/AABEIARoAswMBIgACEQEDEQH/xAAcAAACAgMBAQAAAAAAAAAAAAAEBQMGAAIHAQj/xABDEAABAgMFBAcGAwYGAgMAAAABAhEAAyEEBRIxQVFhcYEGEyKRobHBMkJS0eHwFCNiBxVykrLxJDNDY4KiU8IlNXP/xAAaAQADAQEBAQAAAAAAAAAAAAACAwQBAAUG/8QAMREAAgIBAwIEBAUEAwAAAAAAAQIAEQMSITEEQRMiUWEFFHGhMoGx4fBCUmKRFSPR/9oADAMBAAIRAxEAPwCuSpyVAJTkoDTVjnxgO02urGruFbaN6Ad0aXdMCUKCswtgN5avlGkmaQFkBzMV2RtzfxjzQtEyXTvD0zKy5jkkg4UaVBCQPCPLPNUkTOsS7kEDwI4NEFiQEITOUS7sx0Ys26MVMxkkGgqBxEZXabpJ2AktvtBcpQSp27IGYNQdzCPLHMJQoE0SHJIcktTk2sRSlTEpzCQGBBAdW59waCLRMBaakOHqncmn2N8dwKmVW02XNQpLoJxFJUkk5EQPbLUW6yjKLEbCBrAFrlHEpSSyXOHv+YiG1JZw7gso8W+pgwkcMB5MKkzFl1j/AFBhSHq9HPBxE8leDCslyp0mtdlOYhUi04UFvayB2CuW+say7ScAB0yg9BME44ytE9ISEpJ7SXVuU/nmIFmLUlTVCTh3OnPuJaBsRJoCSYxROsEEqMXGBDp1qJBWo0LgDZQ+ghQicQDviSZs0jWkEqgTQlRzLtqVpClUMtgkbSc/WBbbMZR6vUpWlu9uReBZSaV2wZY5OEuTTD5/R4XQWamCzB7Nb1JThJo7+X1MOkYApRFQBnnV6nyiunOkFoknElNSlRIO7KNdRM8AtxDbwtClKwpBfE4argM/zjRU9KzMWHC0kAH6cAYILFaQhQBSFDLOobxEAWM4pmzEXPP6QAqoGPEWbRCkrxFWNxjSzuRUD+0eItaSrtZ9Xwqyi1NYmvC2JQoo/Tlv0Ea2WyBKesWHJqlMDYqzGr0pLspOw7zv/wCz5RN22QqcnqkuTnGR50AW93WUn/xjzMZFw4gz59mWcKSMKhiBApqHFeVY2NqSg9YQXAIQk0ZiwppSvOMVd50Ndm7bAkyUVOCe0nbqIkAB7zNCuLWTzbWFp7WeHFufURtZFsphspHt2WMEsqgNH2b943QReliEm0ISkukoSoFmd06c3jiBuBCwkA6RB7QpyQa/PbBVpWyez8OHvLk8YXzV9rnBN6FiRyga3EemNQrbSDOUNyjAM4wZZnwqHOPbLcs2c5QlwCxJIAB2OYao3mZDsIqMT2aQ7k0SM1HL6ndG9qu6ah3TQZkEEeEPrlu9MxXaDolhIw6KURmdu2GhbiGfTNbpviXLohLU9rV95z7qVje/rxQtWFYDMGNHB2g8NIano3KnPgCZa0hwQAxbQgEaaiJZdxS5GFSyJkxQdymg3AOe+C76Yu/6hKFapZTvByIyMDAxZelNjHWNLSwWArCAwBDgkbAQ3dC6w3UFqbrEA7KnyEYRUaGuBoGUEWuYwbWDrXda5LYwADUEVBA2d8Jp8wqUd5hXJjuF55m9kluYY2I1KtACYCQcKeMbdZhQrfTv+kYwuEhCzSw2opKjtB79IYXWgJSqarICF1klYiNg+2gu8ZlBKTkPa3k1jHFmhNwqEvJ/Lm13yesWZszU0H3oIivG1LmrcUQlwnQbH5xuAtIc0pqRlGWGWk1IxVyBD90ZteqMNsox+u5959A/s4/+ssv/AOfqYyJugZH7vs7UGCgbeYyKQdpEwokT5/lTFYlE6xNbrIcImp9miVbjpypG132+WWRNT2XcqT7Wo4Eatui1quQIs051BaDLUpJGhS5HewPIxOqkmBWhhIeiIlTZakKAEwJAyqRWo318BC3pkkJtEhI92WB5wlu+3KkTApPtJPeNh5RLftvM+eJzMOyGzZsx3vBWNNd41Up7EBWe0OUG3wskwHaqLg2eCQwGdN8LPIMoB2YQCxPibaIs9jnTiBKkJdCaO4AJ1zIxF4rcqStK0kpLPrSLXYLQ0uXh0FeRr415w9FsyPK+wELVdEuXJQVISpSgcajniJNAcw2XKFVilqQZyXf2VA64WYc6Rbp0vrLOtmyKhxz8xuiqElK0EahSD/UPBxBpxvyIl6v2jXo8t1KSTRiK7xG3SRQxIGwacN0QXFi6wsM8w7d0SXvLUZoxMNwOLvMca13c0HyRZPlY5wK/YRLS4OpJdju1ia9LoVM6qZLQCQSCE4U0YEajZ4xrKRif9S9dnsxY7znJky3yU2EBvTuyJEcTuAIS77mUq8Fz2VLnIwpUDgLpUMQBIyy2RVpNTFtvq1Hq8OalFxpkDXdn4RXZV3zNEvwIV5GOcb7Q8bbbyKfODjdGSkFfCJJdnYnFQjQ0bjDCRLG4BvDUwhmoSpELHeRy5iZaSojKg3qOsG9E7vM+YeRJ2QpWTOWyfZGQ9TFu6AJwqmncB4mMUAmm7zcmQqLXtx9Yq6UXOJUzCHUoup292rc6VhFKs6lB0g0D/WOvWhIKVlqlBTyY08THP5thmKlhSUMlRIpmSCVGmwQ1xp44kQY1ZnbP2cqJuyykuT1dX4mPY8/Z2P8A42y/wepj2GDiFc5hI6PS59mIwhE1K1BKxuah2phFZb8nWcTLNMFCFJIL0xBqd8XK4rQerJIY41Pxy8wY1v8AscubKmFSAVJQSC1QUgkMc4DSCoN7zA51UZzy8pqZrLDJUwB2EgAPxMDSbS1DDO39G1y7Oi0YgULSCRUEFQy2GFs2ScIJBCgWINOBhVVHhr3EKtrdlW0AxYbLaky0hTdtdEtnXZxrFdmj8mWeI8Yd3WsYpCzkUFD7FHI88oHH+IXCzE6TXtG1guU9WVzEAzMRcEAsnRh3l+EAlCUOUDsGqkn3TliG7bDux3rhUAvQkDdu9Wyj297CFKxyqgpdQGmnjXixing0ZAd9xIbmmAq6tSjh+F6HcaO3dC++5PVrOwKChwf5RBZpakLADs9DXs7uGyLNbbGiYkFfZpV8z6mAZghszVUsNouuJIMw7M/useXysCYo7BSDZAly8irizeJIjy0S5Ux+0a7n8QTCvmcWq7jBiOmrEFuOyJKXUHATUHWAb1mjETVho5VyDkw+mIwSmSHG0V8or8qzqWoFjn2Rq+2Ho4bzCCysoowexJIW5DzFbqJ2JiK+JHU2gLUQl0JJala5b8os10WaXLSqbMUMQJBBNQx2HXXugO23ulYKQkCW5KioA8Sx0+xBaidgJmkAWTEN9KTP6tafaAKVH4gGIJ72hLeMz3E65wwQsBBYMHUoA6JOQ+9sLLKjEtzrEzG2JPaeki1jC9zHXR+wsnE1ApAL/qIoOUOeictlKO0qH/ZX0hlY7u6uzI2rWk95DeEQdGR7XFf9avkYJQFIPc7yfMxax2Gwj45HhC/o2P8ADo/5DvJg+YSAeBgG4z+Slsop1DUJNRqdG6MSAiyyUAUSlvEx7G9wq/w8vh6mMjqEMTlvRlJMtq0LV1JqfOGdulnqpo/21/0mNOjliwrnIJqlQPgPWH8+UFIUmlUkd4MSeJ5QJujzSp3lZsV2ykAZpHgkh+8iFfTG7k9RZpqRVSGO9khQ8zFtsSQqwSyrJII/7KT9eUKukEkGwBLuZSwOGIGni0K1m95QgFiUtFkKbMhRS7uQNxyNfJobXdc6eoRMWgrUpIJd8joBpCFVsUUoS7YSE5UA2mLpZraJKUoTiwgZHtA6vlSrZRUm3AkuUk/iNROtJD4S+mBde5Wfe8F3PehQoIKSlzVJbwOsMF2+SsuUNy037chE1nlyScQqEDERw+xHOwC7iLUEtsZPaEJQXCQVqq2bDaRt3RLIsQ9tZ3kn7pHt2ScRK1VJinftNvmZ1osyThlhIUoD3iagHcGyjxGZ+py6FNCWKorUfyEqvSC8VzpyypWJKVHCEnshILDDtprBHRC1YLVLBUEIUWXiLBt/hGlm6NWlacSZZaJLV0ZtMtBWpIbxj1D4ejw7HpNGNuanTLTZjLOJBz1FQRv2iNUznBWhICgGUM+Y3Qq/Zlb1zpEySuvVEFJNSAp6cAR4w0tMsylv3jaNRHl4srYMhxk8TiAovsZW7dacaq9tW4UHEwFNspWe2SQPcQWG5zmoxYrdKloUoM5LKBycOCRzHnG/76ljKU2wMNse+rllsCSumliCZVL5sZlhK04qqCVJV2gczrsrBUi536pSMpiglqlid+obyhle+CdLKwVBSe0nEXTkXBGwwd+zlKpqkqmVCPzBxbCnTeo8oDKtrvG4GIbbcS0WuxhKQGcJ7Q/4inmIQdD5ACJrgv1ihwY5d5MW21zR2mGqU+OI+EKujdmrPB0mk/zJSr1hBLao3SKm0+SGJ3HyhN0dlPITpVXmYtdoswYjaDCHo7KAkkE1SSOYJB8oPxDYuAcYqXjo4l7NL5/1GMje4UAWeW2z1MZDhuIFTnd32j/EzRtS/wD2MNgp9YCu6wNaplM0h/viYeIsQETK61NZWsRJdUv/AA2HQlQ5FZ+cLZiCqzzxvLj9SCH8fOLJdclIsgepwk8/7xrYrKhfXBv9RRbaCGPeQeYhLb8Rq2u85JZ5LTVIIcKH1g+x2pWMSsQIZxjGLLSjHveIrYhlJUNFFPcSnygcKKZ6VaYm5GkaHbkGPfCjVqHf7GHW+1rAUymwkCgAzENOiSiqzTVKJKitKXOzNvCFF5GqhtD/AMp+UNOhUx5M9GqVJXyGcAzs2M3F5sSpYUdpebBLZIEUPptduO8ZZPsqlhR19jP074vVgmOkQovuwg2hKz7yVDg4Ap3A8o8npH0ZCfrGYkDATa7rzlhpZxoJyxAMeaSQ+4wHe14pmYpaQogOCrspHLEamJrLdiZDFc0zHYDGwAY+cCTbrRNSViYtLZpSohJbhFdrcrAveefs3u7ql2oYnqgDeGKn7lCHV+oEZcUkAzVgM5SO5KR6R5fK8olyvqz3JM6hVIlP6ZTSJElQJBdnFDRwIXXbblqSrEoFjqH8mgrp2sBNnl6sVHnX1hfYkASyRqfVo9hWK4xU7HiDkBh2m9vtSierJDMCQKA7jWoypHROgzIkzFkVUoJA2sKJHMxzGUjFNU+mEHk0dV6KXf8Akhb+0+TvQkZuwdswAd8cXJYXC0KuNtI5MOtKmlqIqwIB2qUakbnLDnAdjmFE2fXNQPckD0hlbh2pSA1VOdyUh/NoX3fIBnzsWteT0gtriCDW0kVaSTCe4Z7oVvWs/wDdUWBdlY0DiEtx2UhKgUthmTE9ynHgRDxp2qIOo8y/3BSzyxmw9TGRJc4AkoG71Mew4VMlIs9oCpmJCgQUtq7g67KkQ7kTqRzFNpUhYKSQa1HjDiw3xMSQSoq2g1H0hI6U2aMH5gdxLPdagbO38Y8SfIxHY53VuokBP5gP8xIPDtJ74rtw38UoIUkFJWo0cH2jvidd/IUiejCap7JcZ4cNRy8YT4Djeo5cqk1KTLOKXMfSYW51j28pAShCxx50jaxpezqP+4rySM9YntqXso3fKJ2NMPr+ol+zLft+kDv5WFY+8xGvRO8hJtCcXsL7CudIy/5wVgUPeQk84QzVw7EtpUnzNTzsFmJlrwHLQ7RoYZ2yy9YlNQGL/wBopXRC+jPR1M1KuwOzMANNxMWVM9YSUiuj+seV1GBsb2s7AGBocQEzutThCg+oLN4gtEYZLIepUBRmbc0T2i7QUgihbOFn4YoUFOSRkTDAdp6QG1CW2TKEtBS7gEl4STpwWtSiWQiqjuGnONZtuUsVpCnpVKmzJSZVmAwZqqylb98L6fFb25kOTDlY2w2/WU2/bw6+0KXo9OENLnGJIGjwgtNjXKVhmIUk7w3dt5Q6uGZlx9I9bMPJtN6Zj4m8mlSAJ07kfKOodGl4bIirDtf1GOcTWE9X6kj78IaIvSbgEtBYAM+ZAerfC77ydoEBgVnfb0h9SVTFv6/+y9WNXWKVMOXsp4DM94bviO7ENNtBPxhI4Ni/9m5RUJF5TUMyy2zTuiCTf01YmgkAGYp2DE7uEWHpSCJ5g6lSDLfa+kMtCymqiM2Zn2PA/Rq3iZMtSh7JmAgHQkMfIRUguJLivIyVzFCoKy42s3lDm6VaGnmLXqDe/E7Pd3+Wn71MZAPRu1GZZpayzkHL+IxkCEI2h6gZx0KJIoe4wSle5XcYczLZMJBxGnD5bILRPmH3j4ROq5Bw0nIEqFgBwkMr2joT5RKlKgokJVllhVw2RYLqWrAvCohpix45xKq0TUrBxqdiHfnAlXO+qHsDKXZkN10vYcQHH+0TFb2Y7Gia+EEWpSq9uWSd5f5vAalNZ23esSuDqo+09rEQUsehiu2D8qWdgMWjon0SSpCZ09OImqUFwANCraTm2UIZFm6wSJbe0sA8Ca+Dx1QzAhNNIDPkZV0rACW1wf8ADgMAkADQBgIkIAEayJ2Jzptjc13DxMQs5XcmPEhmEGjQAtHh9tDGaQB6fesCYWD8T3Z+ghPiFo7GKgSpJJ8PU/KPFySD5+fk3OCbOMn583MSJAq+v943XUecnaLLXIExBRMDpUCOG/c22KNdqTKnFCs0kg+T91Y6RaUAtv8AT6mKL0q7NplTB74Yt+kt5Ed0X9Hk1ApJOoUCsvoZLOqqWs/CR3Q3u2xTZksKQl0uaukeZhBbFkJCvhU3JQeLJ0WkKVIp8R8hFvTg35TUj64grVd7myronv7I/mT84Bsd0zRMnBg4WH7SaOkHbXOHyrEraIBslhUZ0/KhT/Qk+sWE5B/VPLAX0kAuycNE/wA6fnEFluyaxYJ9pXvJ2kbYbGzK2eEQ2KxFi+0nvrGW45YwaB7To3RGWpNjkhTOAXYg+8dYyJ+jMprLKG4/1GMg7jRKjLkVA2ts2/WALvv7Ha/w/UlIOIJWcyUZ0ZmpodkPWAY6xzrpDfBRPtISSlaGkywHpLUCqYoHRSjhD5sYm34hKBLTZ7xs8krlrmICjMXTPNRzbKjZwxUlC0uhSVAMeyQa8o5BZJS5iglCcRP25JoI6T0Alq6hUsIohRxrcMVUZKcL4iBmdI7VW01kFXI+lVlDIWzMFJPAhx4vFSmzB+HG1vWL50zGGRXb6GOfWuktI3DyhGTd5dgNYR+cb9GJOK0SRohJV4N6xcr3UyTCXoFZgVTJh0SEjzMMukE8BJEQZhqeU4+ZFdlodAegHiYYyVua5+Q+cVjo3eCZkqmaCzbzke4PFks8tgx1qd52cIizrpYgyggFQw7zZVSCP+I/9oitKGSf5fWCEKq/dw2xrPTRI2+sJB3mKd6g6keg72HpEa5jU2t4q+UETQH4Aq9BC20TGVwKB3Qxd4arqhikO+77++MU/pvZ/wAlCgPYXU7lADzaLkElgPsnWEHSKzdbKmy017BIO1SCF+YaKejasoi3GrEw/m0qs1WKSrbhB5pPyi09BppVZ1Nov0EUy6F4iBtT55+EXb9mn+VORqlYz4N6R7WKlap52cl0B/m0fBBhVd89ItM6WT21KCmY5BIeuQ0ixzFJTmDyBMVmZNULRMUJLssdpKCWdCdcxwaDyORuJLjQHmNFz8JUGJISSBofvPlAX43EvB7CsYABI7QKXBG0OCIGWJqsKmIIUDkQQAXbLX1MHyLLNUArAAxOFw6gHpwpEvi5GjvDQToPRqY9mlEggsXFMwSD4xkT3IGkS9eznGR6K8CTnmUWTebMwPcYSXr0cs8+aqcvrApdThUGoAHrlQRAbwY0pGS7yGZY7XHy4wAWTeIRxIZPRqyhaqzmDMMQqCA7sNsWOxLlSkCXLcIGQp41qd8V+fbWU4Qiornpz3mMN4ey+APVqgtpnSukZ5RuYWpm95N03trykSw5Kn9AIqt70IT8IA7oMtM4zLQhOgqx3V84VXxOJWYmJDZJ6SKVw0Z0XoXLwWQHVRJhP0utjS18GHOkNui9rT+HlJBHsseOsF3zcEu0yykljoRoY821GW29ZXwu3pKB0AtJE8y6YVpeu1Dt4Ex0JBfh57+Ec0sl1zLPbJSFgg4wxFMQfSOkIU1NdjvzUfSB68LrDL3Eb0l+HR7QhRcsNyfVXhGEuuuQ+/WNLOsZ6ZDfqo+kaTp2FBOqogAN1GlN6EjQvEVHaWHAU9YXWhYKj/F5QZLmNhG8epMQWCzY1OR2QX5w9drJlGOlsmMV1p4DZvOkLVJ/MSA2xuOcM7QCzabmA9YWUxBs47DzFouxnOLtOCcxoApQ7jFvuFRlTpoTiAWkKpuLH0ilpU81R/3F+KjFwkzB2VbKFth+xHusdOVTPJVdXTuB23EsItav1HnAsq1qTPXT20pUxPw9l89Q3dC9VtRsMAm0/mKIAolIHiTFZCmeUHPrLnZrf8WBuJJ8DHlovUj2XA4GKkq1q0w95iK0W1ZDEiB0Lc7xTxOz9GZuKyyjtHqY9hb0FmvYJH8J8FKjIZGAmcns09Jchs8te6IuuINABhPvZPmKaxpPKCOyajJQYU0+sBqJFVBzSJBlsQEVQYZMtmIE7MzQ1OeWkSWSYVKAIAfLQnawzhfJMwqCUDEckgBzsZtmcW3o31snEJsrCCfbwEKD7SdN0JyHaXdNjV8gEU3VZSu0rDgFmBO01YtwgWb0emmfLE1PYUoAqSQQzVqMiz5xeUDEsOAVg0UBWm06jjEyLARmtuDesIfqEwnzHeeq/TrVMe9yqWW5ZkiYDJmAyj7QXQgtTLN8nEWOx3m1FRk67mqKwFPs8Sv1C5DYEcmHERSmPJiUzGUGxAFjxzEBzQ1FOBqkAB+eohXItKpZoeRg9N4pWwWWbbAMuqD4b4/pJUL+IgE0A2JiG0KxKrRKfSJLXiLGSzagBJPjEdknKS5JUAc+ykDzgRire5wyd5GAMQBIFCSSaOaN3QbLs2EMC40yrv3wJOvFAfCl34QLZbwUmmafh2cIF8RrYxuh3FgQ6cW+Fv1AjyoYEKw4atdAw5fOJZl5g5U8YCM9y8cikcxqKaoiLZ/RZInIMtREsuZhOeIKct/ECABoxiRNzrE5aU+we0FE0wklq7aNDeWFHM+UbLSQwMXDqVc0dohemxqaBiaZLQCUnMFjvbQQGuThmEKoWHnFlklONwACouVa/SEdrumata14paXJNVGgqasKUioMRtc8Tqfh746oX9B295CuyjN2+6+kLp4S5oT8o1VbR2khQU3vJdiRsfOIkVVnucwSu45M84j2nY+gih+AksNFf1qjI96Fow2KUGyxf1qjIcuU0I8KJySVY69lQFWrug+TdhIqQYHsUhgEgPhzUrQbQNA+sN5QVLVUA7NQd42xA7N2kwWzvNrsss2U5lhIfMs5I2PoOENU2qjjsn3k1rvD6QNMvFOrEjMZAbnGR3RN1jpcHENhzHDdHIxPe59T8PwhU/FYPqKjC7FjCS2f2BBmN8mHJ+cLbmUClSTm4wvlw5wUbQUuCGOr0jyM2NtWo94WRDrM3mShmp+FXPyiObd6VDJuBPzrGGewCjkfe9Bs842ROKsuyNpzPCF04MwahF865vhW52EN5QN+6pjswO9xTjDYTdgYabVfIRpMtOQdn2bPvLvhqu91GeJkA5i232ISwMCiTqB9I0sN2lZ7Tgb/AKwz/GSk7H2R7bbwKDhwl2BoNsVAmoAzPWnv6xdarnUn2aiBUWNbsQRyhoi3rOSTTgIlM6b8IHEj0jC47xgzZQKitFiQ7FbHYQR5wdKu1IzJG/ThujydZVFQKlJcfpJY73gtBwoPWMU+FcgnhCsmq6HMw5XbmeizhORfcfpAt4LBTsOfAxHMmqGXaTtHhwIgK0zSqjwCYyTcJMRu7kiQ57OvqI2nWYKQUFbE0IAxU2UjeXIWqiEqIycA6UgVVtSlRlJPbbtPTluj1/wrZm9S6DEdf25i60XAEZ1fZT0gdUhCW7JHN9u6GsycSNfGIrtlpmrUmYFDAHAFM6v3CkJVmYz5UorNSS89D1f4OVn739ao8gvoxJIs0sYSPaoS/vK2R7Fa8DaFpInGpVoFnCxNWVrVQpBZIFDnmTwiWwT51qUEhRRKFHyAAqW4BzCqy2AzD1k44Uu5JzO4fOCLVeBIwSQyQGYb9OdeMcVF0Oe57Cegiqgsih29TLVY79s0oplyiHdgrASSdoLU5RY7LbsdCsnStR3GObSJIkJC1/5rFhs+vlDS4rPbFHrUsJZ0WWBG0a84wD+3iX4cwbysv+hx9ZcrTJwl2FdU07xBctAmJY18xwMLE2othUG8fHWNrNacBzgKsVLzjJX3htnQASj2hmx+84jtlnI7SXJeoJyG0HdsiKZae0FCDJlqSpJ3iBOJTXtFtjYEETdMoLFRU+8M22RXrfck5ypU0lL+46W2AjMQ3sdsah0iSfbqho44l5HMm6jpXfygkfSLrtuFEtphS680vVv1F9dnfElssRmJAKilQqlQO3RW7yMPLItJSSTWIytKkVaDVQBRNwMWFUxnHv8AXvcrd3WC0Y+0pOEHtEivANmYfTJZCaU35n6coBmWxiN32D6co8tF5Eo3mAGJAbPMdh6fIoAY39Z7YZOIkkPWnqTu3RDa1nGNSNuQ5ZRPZbT1aN5iCyzg5UYMKtkykKbLVPJk6an3yN0FWS2pX/nJAOQmABxvhda7XjVuEeG2kDCI3ywjjtdxvPbfOMtyqcphriLQntPSOXiCJzqBFFEVD6g5iGMywJWPzUpI0CizbxUd8VfppdPUplrD4CSkVBajs4zggATUl6t2RbABEZm+ZcpRTM7ST7CxQHjs3wottsnKV1gWQVAh0lg1aOM+e2FdnniZL6pZYj2VbI2Td85CjQLSRkDmOeuscEVTvzPJKAj/AKxsfTt9Z1/ojfy12SUpQr2gWOxahs3RkLuhySLHKDfHq2a1aRkUqFqSHXe85bNtilqqTrnBVkaQgKI/NXkDoNDxPrAlmCQoYhiJIocgM3O/dGtqn45pOhLDgIWVB8vaUBqGoneOujllE6cFzSMKApayr2WQzA/pc+EWa8OmEmWwRJVNcAhSuyCNCkPQbIo93STMV1bslypZ/SKl9uXe0e3rNBUOrCsCQwxFzTfBeGG5mr1TY18vMsp6YylHtyVoH6SFDuMFyL5kK9mYBuU6T4xRpNoAzHfBsuegj2e77zjDgUxyfF8ybEAy7i3Ib20N/EPnHsi3IV7K0kbiIpiRI1eNV2GWfeBfdw15wHy/vHj42e6ff9pecYNQYxNoByIJGYo8UNN2pY4VNwJiRN0BJxBeE7QSD3xvgH1hf82u3k+/7S/ptBAjVNqbWKOizTKtOWHz7aso9TYVEMZ6m3qVv3xvgNN/5jD/AGGWq021IqpSQBqSBERtiGxFaW24hFRFzyg/aERTbFKAzTxaN+X94B+Nnsn3/aWubfUlnM1Dbi/gIDV0ok5DGeCT6xXUpQHDP98IyZNQmlI35cdyYtvjOU/hUCPpnSSXoiZ3AesA2npLM/00pR+pXaPLIDxhJaLYPd8BA/WqOQ74NcKiIyfEuocVdfSP7mtRmTnnKxhjix5ANU7BSALHbuslmStSih8SXJLbM41uqYUKBUAdxqO7WJOkUlCJ35bJBQlbDJJOYG7XnGst7RKZW5Jv1ixZUFEKDNr5HfDWwW7H+VMOeShodDugJFq7LEYk0GE6cDmI0tEse0g5Gj6HY8AV1bGEradwdu4nT+hk5f4OXiJcGYC+6YsRka9ELSFWSWVJqcbsWrjVWMhoO3EQx3NGc3lWc4uRgyRdiiwrDqXZwNBBiZcRNnMjOcniJ7NY1IStTgMggvvoBzhUiaxzrsMWu2p/JmZ+6X4E598VZQSrMQ7C2pbjVOpbhKFpNCIkF2y1ZFuH3lECLrVmhXKPVSpiPaSDwcQ2d9DJf3QfdmPxaM/dE1nCh3fKIJk5STUKB4PEkq8yKYm3V+9BHTPNNk3TP2ho2/dc+pp/fnGwvhQLBQ749/fKviHeKxonWZGbsnnNSX4/Wkam7JzV8jG6r2UXcp5kekQLvNfxCugy0jZ28w3PMPveEbTLlUPePgIhN4L0UTwBPnGirTMVos8o6FvJJt3pTRSq7HMRmyygAXBjwWaYtuweZaPU3XNf3RyeOnfnNkTEaJG4gRpOmtqlI2Eh+6NlXeR7Uw8qRouzS06En711jrE7aQGYHGFydpoPrrDW+bGlUmXMA/MKsCm1ZLg8maF0xH/Ed2UOLPLKpSWDoBd95o52QLmhcYGpTESbMQaiJDZD3s+ysPPw2semTE/jSY5jLX0MAFjlDYV7f/IuMhn0UktZZf8Ay/rVGRQrbRgc1KoRGs20YRHoBMQWqzEjPjHnCr3kgmlsvE9QAmhJVi3szDhFZSlQOXKLIm7yVM7J15UpvgKbKBWQgF3YDN2o+/bFmN1rSJWjiqEXy7UU54h4wZIvVW0H72GDVYE0mNi3VbcTtjf8PIWcm4B+Vd0OFEbTjR7TE3kNUv8Af3WNzPkK9pAp890aK6PIURgmMDXPfECuj8z3Zj6NQ+cdMoQzqrKp6NTg3hESrDZdAANSTXKBD0ftAyL8vrWAbShSCyly32AOe4Rs384+RY7INlPGJEIswqwb725xWpcicr2UPy+cSmwz/gbl9Y6dXvH062yU5AZ5P9HgVV8IBPZDaNCfqFg1OHilvHKDk3LMKQorcKFMJHpGzqEkVeivdTnR2H9oEnXgtswNKkeQg09Hx7yyRvUfWNRYbOjOulYypwqKF2hJNVFR2JB8zGCYs0SgJ3qqflB8y1Sk+ykchEEy1KIokDfGkmFF8yQX7ZJMMrntxk4sXslJBHl4tApXqTiOzwieTJ6wucoWzbbzdeneF2a8CrSDsTwPZ7JoA5OQAh9YrmWiZLKwGPabe1AdtdN0Q5XRZOmJsjUolr6LI/wsv/l/WqMh3c9p/JTlr5mMhuPNajaVnpyu18TlditkyfOojDKGam2U0zroILn4grDucmIroUhCAnExKi4J945gbjpE17zwlDqLEGj1csWFOcKIUmgJbk+FIem8VD5qv2+kHVPGIJCgFKFCacecZOsSJaGUlQBo6cRfmI9uyxKnJxLQkheTjIcdH+UCXaEOpKQoKQopIUSSwJFDs3QN80eOZ5DY2xiyCIBapaUDBLKlP7yge4AikBGcoaPvBIix2iy4nf6wrFjUDoeEU48oqauQHmBItqxkD3wdJvSc7hIJO0kmnBoimlswdmUaBPHuh2uFYhcy0TVgidPwJq6E0fVqZ8zGkq1y0H8iWCrRRGW+uWyAl2YPQKPhEn4ZZoQwNGjjkEzUJJOvJRzWpW5NAOfyERdYs1Y5/GrdsaJUXXtiT93nIDlwECcoma1g5vJaM3I2EhQ7jE9mt6FO35Z/TkeKT6Rom5nz1+UeC5I7xl9ZutTIbdaFAOpXZORDkfMc4CQpJf2j4QyFjmJJY5/dY0/Cs5wMdqflBa1PeaHEH6kgEpAABzzJj1FkUWxF/KCjjLMlXcIms5UGxoLbR98YWzmAWM8kWMADcPrDSwXfifRIzPyGpgRdoHspIfg/rFnuOUv8OFEse3UAUqQC2piLPlKrcd02Hxm83EX3chfXqRKSU4UglS8w5ppqxpFmkIUEgFiduj5PXWKBY74moRMCVYQVqKpih21HJ65Gm+Pb5vYzLNJlSyXCUqUahmcBzm5LnbCsvTO7Afz6mW4MmPGpo8f654E67d6WlpFNfM7oyOddH+sNnQcY956k1xF/F4yK1waVA1fb94pupBN1Azd01JW0uYk6koJIo7hhw25Rve90TZiAlXWFQBI/LUyiNrDNuEfQAMY8VfK72DEozqCqsaPM4BY7znplpSqyzqEPhlqHdSlBCu1InGauZ1E7EtZV7ExwCaOWzakfSjxjxy9Iikkd4zLlfKArHicHs0hagD1cwbXSoekTGxL+BX8pjuTxjwB6K/6vtJPAHrOFLutZ9xX8p+UafuuYP9NX8p+Ud3eMjfk/8vt+87wfecH/AHWv4F/yn5R4m7lj3Fdx+Ud5j2O+T/y+07wB6zhAu9XwnuMbixKHunuMd0jHjvk/8p3gj1nCRYV/CruMepu9fwq7jHdXjHjvkx6zvBHrOEqu9fwK7jGqbvmfAruMd4eMeO+T953gj1nBjYJj+wr+UwLbbLNSGTKWT/Aox9BAx68aOkrv9p3gj1nzVMs1qXQSFJGvYUPFosF7fiZdjkJly141AAhKCcIDnJqaR3V4x45+kViL7b8fvKMTeHdd58vquK0lytExR24Fkgne1YhXcVoxVkzlB64ULFeYrH1M8Y8OGI+sCjOHdHLnnps6B+GmUxe1iSfaVmNIyO2qMZG+EJtz/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1142" name="Picture 6" descr="http://www.johnworldpeace.com/images/buddha04.jpg"/>
          <p:cNvPicPr>
            <a:picLocks noChangeAspect="1" noChangeArrowheads="1"/>
          </p:cNvPicPr>
          <p:nvPr/>
        </p:nvPicPr>
        <p:blipFill>
          <a:blip r:embed="rId2" cstate="print"/>
          <a:srcRect/>
          <a:stretch>
            <a:fillRect/>
          </a:stretch>
        </p:blipFill>
        <p:spPr bwMode="auto">
          <a:xfrm>
            <a:off x="7302501" y="0"/>
            <a:ext cx="4889500" cy="6858000"/>
          </a:xfrm>
          <a:prstGeom prst="rect">
            <a:avLst/>
          </a:prstGeom>
          <a:noFill/>
        </p:spPr>
      </p:pic>
    </p:spTree>
    <p:extLst>
      <p:ext uri="{BB962C8B-B14F-4D97-AF65-F5344CB8AC3E}">
        <p14:creationId xmlns:p14="http://schemas.microsoft.com/office/powerpoint/2010/main" val="411429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5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5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31"/>
            <a:ext cx="8534400" cy="8382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The 8-Fold Path</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6700" y="762000"/>
            <a:ext cx="5372100" cy="5943600"/>
          </a:xfrm>
        </p:spPr>
        <p:txBody>
          <a:bodyPr>
            <a:normAutofit/>
          </a:bodyPr>
          <a:lstStyle/>
          <a:p>
            <a:pPr marL="0" lvl="1" indent="0">
              <a:buNone/>
            </a:pPr>
            <a:r>
              <a:rPr lang="en-US" sz="4000" dirty="0">
                <a:solidFill>
                  <a:srgbClr val="00B050"/>
                </a:solidFill>
              </a:rPr>
              <a:t>Right View</a:t>
            </a:r>
          </a:p>
          <a:p>
            <a:pPr marL="0" lvl="1" indent="0">
              <a:buNone/>
            </a:pPr>
            <a:r>
              <a:rPr lang="en-US" sz="4000" dirty="0">
                <a:solidFill>
                  <a:srgbClr val="00B050"/>
                </a:solidFill>
              </a:rPr>
              <a:t>Right Intention </a:t>
            </a:r>
          </a:p>
          <a:p>
            <a:pPr marL="0" lvl="1" indent="0">
              <a:buNone/>
            </a:pPr>
            <a:r>
              <a:rPr lang="en-US" sz="4000" dirty="0">
                <a:solidFill>
                  <a:srgbClr val="0070C0"/>
                </a:solidFill>
              </a:rPr>
              <a:t>Right Speech</a:t>
            </a:r>
          </a:p>
          <a:p>
            <a:pPr marL="0" lvl="1" indent="0">
              <a:buNone/>
            </a:pPr>
            <a:r>
              <a:rPr lang="en-US" sz="4000" dirty="0">
                <a:solidFill>
                  <a:srgbClr val="0070C0"/>
                </a:solidFill>
              </a:rPr>
              <a:t>Right Action</a:t>
            </a:r>
          </a:p>
          <a:p>
            <a:pPr marL="0" lvl="1" indent="0">
              <a:buNone/>
            </a:pPr>
            <a:r>
              <a:rPr lang="en-US" sz="4000" dirty="0">
                <a:solidFill>
                  <a:srgbClr val="0070C0"/>
                </a:solidFill>
              </a:rPr>
              <a:t>Right Livelihood</a:t>
            </a:r>
          </a:p>
          <a:p>
            <a:pPr marL="0" lvl="1" indent="0">
              <a:buNone/>
            </a:pPr>
            <a:r>
              <a:rPr lang="en-US" sz="4000" dirty="0">
                <a:solidFill>
                  <a:srgbClr val="FF0000"/>
                </a:solidFill>
              </a:rPr>
              <a:t>Right Effort</a:t>
            </a:r>
          </a:p>
          <a:p>
            <a:pPr marL="0" lvl="1" indent="0">
              <a:buNone/>
            </a:pPr>
            <a:r>
              <a:rPr lang="en-US" sz="4000" dirty="0">
                <a:solidFill>
                  <a:srgbClr val="FF0000"/>
                </a:solidFill>
              </a:rPr>
              <a:t>Right Mindfulness</a:t>
            </a:r>
          </a:p>
          <a:p>
            <a:pPr marL="0" lvl="1" indent="0">
              <a:buNone/>
            </a:pPr>
            <a:r>
              <a:rPr lang="en-US" sz="4000" dirty="0">
                <a:solidFill>
                  <a:srgbClr val="FF0000"/>
                </a:solidFill>
              </a:rPr>
              <a:t>Right Concentration</a:t>
            </a:r>
          </a:p>
          <a:p>
            <a:pPr marL="0" indent="0">
              <a:buNone/>
            </a:pPr>
            <a:endParaRPr lang="en-US" sz="3600" dirty="0">
              <a:solidFill>
                <a:srgbClr val="00B050"/>
              </a:solidFill>
            </a:endParaRPr>
          </a:p>
          <a:p>
            <a:pPr marL="0" indent="0">
              <a:buNone/>
            </a:pPr>
            <a:endParaRPr lang="en-US" sz="3600" dirty="0">
              <a:solidFill>
                <a:srgbClr val="00B050"/>
              </a:solidFill>
            </a:endParaRPr>
          </a:p>
        </p:txBody>
      </p:sp>
      <p:sp>
        <p:nvSpPr>
          <p:cNvPr id="65538" name="AutoShape 2" descr="data:image/jpeg;base64,/9j/4AAQSkZJRgABAQAAAQABAAD/2wCEAAkGBxQTEhQUExQVFhUXFxcWGBcXGBcYFBgZFxQXGBwXFxgcHCggHB0lHBcXITEhJSkrLi4uFx8zODMsNygtLisBCgoKDg0OGxAQGiwlHCQsLCwsLCwsLCwsLCwsLCwsLCwsLCwsLCwsLCwsLCwsLCwsLCwsLCwsLCwsLCwsNywsLP/AABEIAL0BCgMBIgACEQEDEQH/xAAcAAACAwEBAQEAAAAAAAAAAAAFBgMEBwIBAAj/xABTEAACAQMDAQUFBAQGDQoHAAABAgMABBEFEiExBhNBUWEHFCJxgTJCkaFSscHRCBUjM3KyJDVic3SCkpOztNLh8BY2Q2NkdYOio8IlNEVTlOLx/8QAGQEAAwEBAQAAAAAAAAAAAAAAAAECAwQF/8QAJxEAAgICAgEEAQUBAAAAAAAAAAECEQMhEjFBBBMiUWEycYGR4VL/2gAMAwEAAhEDEQA/AMVt4iauwgjrTTbaKFSgWpIFat8c1VDcGtsNdnYdzZp7syAKSezcgCD1o5eakI15OKxzRHAL3MwNUWTNLdzr5+6M/Ook1+QeC4rJq0VdDtYxAUVCcUgWnaxl+0gI9Dg01aR2gim4Bw36LcH6edaKCaolMp65CME4rO9QxuNPna28woCnBZ0TPluYDNMMnsHQnJvpD/4S/wC1Wft0VyMVFuDUlvbBXBraE9hir0v5P80n+1Qfsr7JffbWO5N46M5lG0RqQO7mePru8dmfrVJNEto67MzDaKZ1RTzVKL2PXEYzFqR3DoGhG0+h+POKWrzU7mJmtJQEu1migyOUPfEBZU8wQc11xyKiKHZZFWgHaG/wpo+3suuD/wDVJv8AMx/vpF7UaJLb6lbadJdM6XHdkTmNQy73dNu3ODyq/wCVS95BRnmqtulJq5bRcVpHab2NC2tZ7kXju0UbSbTGoDbBnBIbjpUXYj2Wm+sobprt4jJuOxY1YAB2Uck5OQM1jYzNrrg1zAM8Vp2l+yNbie7iN5IPdpEj3d2vxb4UkJ+1xjdj6UWT2FKOl/J/ml/2qzasDIX0/NULmyxWm9gfZ2dRtmna7eIrK8W1Y1IwmOck+OaXe2HZ8WV5JatKZQiI+8qFPxjJBAz0q1QCG64rytX7BeyI38QuZ5WhhfmJVAMrjP2yTwo8uDn08TmrewmIxFrK6ZnGcCXY0bEZ+HcgG054zzSAw4V9iio0dssrAq6MUdT1VlOCp+tVp7BloEUiK+XrXTKR1rkGmMMWcuBXck4oWkuKmtlLGh9AG7OdcVDfkMKnitgB0qheDFZLs3fQJnjwa8D1JM1VsVrRgaJeamFTFJt7c7mzXsk5PjXFpAWNPGuOypyb0FNMvSq/Kp2l3nc569B+yq12uwAdD1r62PHn5AjqPSieTkKqJ50OOn186r7T5VYAyOccjjnpXwFZWMiCelSRocjGf20T0uzEjYJ+uOeKYIdEhAxgn60udFqDYpapcSlMEklcMD97KnI+orWvYN2nur3333qZpe77jZuCjbu77djAHXav4UGXRrYqBtOec5Y4NFfYXZrFdaqi/ZBtcfUTn9tWpWTKLRP7Zu0F3bXFoltcPCHSYttCnJUrjqD5mmP2OOTo9oTyT3xPqTcSk0je39sXVif+rn/WlO/sY/tNZ/KX/WJaCfBY7He8e+ap33e9136dxv3bcd38Xd5+7nb04z9aQe2lsJe1Nig5wsLsPWIyyAn5BRWl6D2g96uL63KbPdZFj3Bj8YdN2eACp4NZ7pHZkQdqSd7yD3d7oGRi7rvHc4Lk5IBJA9CB4UxGq39+I5LdD1mlMY+kEsuf/S/Osl9v4MNzpl0M/A7ZI8NjxSL/AO/8K0DtTbzteaY0UZaOOaV5WGMIDA0YJyc8943TypV/hEWRfTY3H/RXCE/0WR0/rFKANB16DvbSdP8A7kMi/wCVGR+2hPsyg2aVYjzgRv8ALG//AN1XeyN139hayH79vGT8zGAfzzU2iwC3s4UxgRQIMeWyMcflQAp+y677241d/wDtzj6Ku0f1aBe13VdUhu4xY+89z3ILdzFvXfvfqdpwcYrr+DvPvgvXPVrncf8AGTP7aY+3HtBjsZ1tjBLK8kXeAoUAAJZedx9PzoAG+wBs6Wx87iU/klZl7cnI1abBIzDEP/JWm/wf0I0sg9RcSg/QJWd+2bTXm1a4KkDu4InOc8jb4UXQVY46D7X9PtrW3gZLkGKKOP8Am1xlECnB389KN+whs6TGf+tm/wBITXnYbsTp8unWcklnA7vBGzMUBZmKAkk+dMfY7RrewskigkLQDdIJXZTkOS24sAFxg/gKAMZ7WwgavqKgADdE31aFSfxPNBb2zBHSuu0GtpcatdzQndHK4RD4MI4wu4ehKkj0IrmWYjrUPspdC3f2Y5oK6YNNWouCKXp4smqTE0QRiienrg0PVcGi9kKttUJdhuFxt6UF1UDNFd3FCdSasYLZtJ6BBTmpu4qEPzUvfetbsxR9bJuNHbC2xzQWwbmjizYXisuWqNuHko37Zcnwzj6D/g1xFIM/Ko52O4+tEE0GTYGymSM7d3x/UdPzqW0uyeLb0Q96B+6pY5Qf2etQyQMvDDFWrS1yR5VLkNIJaO5U568edHY7w54B9MUKto8HngUSa7RFIXJPhWTls2jFnskspPPA+oNN/sRz71qmev8AYn9Wes/PaSZDtYAqfA9a5kmOTJHJPEzgBu5kaMttzjdg84yfxq4zSZM48kOH8IBc3Nj/AHuf9aU7+xj+01n8pf8AWJawsSszBpZZZmAIBlkZyoPUDceM1etoZFULFc3MaDOEjmdUGSScKDgckn61vaMOJr/s/wD7Za1/hEP+jar9paA65cS45Sxt48/3y4mbH/pD8Kwl45I2ZkublWcguyzSBnI8XOeT86KabZSOS3vd4HYAMwnk3ELnaCc8gbmx5bj51ai30SbD217ZGxudPgEQk97l7ssWKlBvhXcBg5/nT5fZrz2u2Xe6ReL+igkH/hOrn8lI+tZr/wAnUfBlluJmH2HkldmjOQcxkn4TkA5HkKiutIbBDXd66kYKNcSFWB6hhnkelV7UgNE9iV73mkW/mhkjP+LIxH5EUe7dXXdadeSDqtvLj5mMgfmRWA3cLQ5EE9xCpO4pFK6JnABO0HGeBQt7qaTEb3VzIrEKUeaRkbJHBUnBHpWb0Pial/BziK212D175fziU02dsPZ1b6hOk8stxG6J3Y7l0UY3FudyMc5J8axy0tVwVtZriEqF7zupWRHbpuIB5avLxpIuXv74D/CJMn86y96NGjwyTNY9jdqIrS4iUkiO9uUBbliFZVBJA68VT9pvYGCZLzUDNcJMltI21HRYm7mJioYbCSDjkZ/CsakvzH8MVxeQhmLcTSKGZurEZ6nzohad7KrLJeXbKwwVM8hVlIwVYZ5B6Y9aHlilsSxSb0a12F7MSPp1m41C+jDQRnYjwbFyg+FcwE4HqTWN9n9MV7UGTeUyfg3y7CQ/XaBs9a7uGnjAWK7uY0UAKonkCqB0AAPArrR7cADbNnaPsj7OPlmpllTWi4YneyjBp2zUYI04SR1IHgCDzj/jxps1/SMZIFURbsJveFXc8EZZR93dgjJ+Q8PPFOurIGUN5gH8Rmt8DU415JyQ4u/Bkd4CDg1QaPmmDtHEFJIpaM/NJqiD546kikIr6Fs1YkhGOKkqj4ah4VzcNuobPEwNS20/gaqqFZDNbnPFcdw3lTDZwhqJiw9KnkUoifAMUWtTmoJLTFdWzYNRezriviWp4cSIfDjP40Xlj2jhSWPLNnzJ4/KqluneEHwBpiiQMCCA2R9k8HPmD4jzFZZiMS7Kc1huiDEdVyPHjFULMD8KNyyFVZWxjHHoMcCluDhv1VMOmE9NBfuS3SoLgPEQSAR5jqPpViKXgV3PJvwCagqrBdnaSXUjHhVXgdeefGiOtaXND3TD7BDKcg8Hy69cUT0rcpCRDIHJ/eaPyszxvFKo+IblII4I6H08vrVqSsXB1RmEiMpzROyucjmpbmAE4qo8RFdK2jna4s6ubnmi+j3wHjSleuapLqZSt8b4ozka2uorioLm/B4FZgO0j1JH2lbPNavIiBu1NwRS9DxcRc4HeJz5fEOa7j1LfyaHalLmuaW2XZoqukIKIcjcT69PHihc9kkuTICx+7ziguhaxLKyJIQQikA4+L6nxpoi1BIviIBI8DXFO4aOuLU9izfaG8jltjKnGSSixLhcZ64zjx60x6R2ZxECengQc5+v1qoNSa5mV35ijYMI+inHiR+dNUPaOJlG1VOCfH9dKU21sqEEnoz7WtClVm3gkeGDn5Egc4zX2l6U+AxfJXPOMEjjA/XTLrOqKdskYHeI2SQcgqRgoR+fzFWpr5ZFDL0I6eFJ5HVD9pcrB0MLvhlPThlx1z4n0GKLa5rCgYz4YoSl93QfHJPGMeeec/spK1G6kkcKMkk4AFdfpZcbZhnfSJ9YujJnFVLTsrdyAMIiFPQv8IP7a0nsR2OVB31xhmHIQ8gH9povrOps7dMDoFHAFVOdbMowt7Mwj7E3g5Cofk3P6q4awliOJY2T5jj8elaTZ3xB4NM+6O6i7p4VY7eT8vSsseVt7NpY0lox+LTw46UC1jT9hrQ9X0prRsY+A9PT0NKuvEMDXovJCUDmcWBNHusYpmW5pLt0KtREXbVxtGkZaCZiUmqN6AOapfxpg1Vur/d0qVAp5dUMfZqQMJPTH7aJXfIxQ3sjbEQlz95j+AGP30UkWssvZePoHuCiNzmqMc3n9Kk1GYjIoULjyxTiiZPYdtbjNXo5qWobqiUNx8JJ4x+dTKBUZh6eP4QVk2Njw68+lDtPhliLENIykjljk58/lVOyt5HYsHQN4K2Rkejc4/CicjSxqO9jCh2wG3hs458PPFVGHgbk2rC1jpxbk+Ne6hpu0ZojpF6u2q2s34wea7YxUUc7bYl30AGaXdQi5o/ez7iaDXZpNpktA3FfCpHWo6gQVtH4r66eubfpTN2GsIZLgvcgNFGB8LfZZ26bvMABjj5UpSUVbKjFydIF6dKIu7c9GYqfqP34oneXG6LPz/Kj/tBsrd7VpLaNU2OvEYCp5EhRx0bw8qR7WUm3VT+kR9OtYyqaUkaq4PiMugZdSAW9RGMsM9MnB5qCfsuWdiHnUN1+A8/PAqjpnZq4WRn3GNPCQEgEkAgcfOp5tVu4vgFxJxnndkAHyzUu1+lmkY2raLk1mIIiFOVA54ww9TU+lnCY9ePrS5HcXLsxd5GQDkv47gcYz1qxqOqlERE+0w6+XhUSg3oFNRColBDkn7xH4cfrzXegW4WTvSM9Qvp5mgMc+FC5/wD7TPBblUTnwFav4oV2ONjqWPh4CmquoQjJI5oHb3RHPlUs+s8/u6Um01snphCxiySemKL2t+IznPNKP8a4H7qjm1DcM1C10Xf2G9f1YTA7vkPIVn0rlnKnwJFGmu80BklxcN9P1CtsbM5l0aeMZxVU2tHkcbKFtJyaYUKF3bFDzU+i6RJcyiKJck9T4KPEk0xXKwn7a5HocEfWnvszd2qwYtUCD7/i+cfePU1TbStkcU3ooXVskMSxIOE4z4n1oLMaMX/xEmhdxHmuWTtnQlSAeo+dAp4+eKaLi3B+dDtR03auRz54q4SoylECByORXYnyevFcbSeMVC4wfEGtqsyboPG64THXgZB6VU1LVpZGGT8KE7QPwyap20jNhR+NFDY4WkkolW2qPLXX3Xira6g0nU0Akhw1WoZCoqpSbHBBW4UYoJP1qea9yMVxbwGQgA8noMMzH5KoJNKOhS30VWXNELDSMjdJnb4DxNF49IWHluW68jj86ivLo8f8f8f7q0W9kNNOmXHu40X4FXH6O0bT+/60xx3qz2sW2NIhk4VAFDY43YFZ5I5INO9pbMqwr0wi5+oyfzNY5qUTbFJuWwrfWZW02eefqSf3YrM4zsk7s9N355rULMy3FuGKhSMhcnG9QcBgPAH1rL9eiZZmyCDnp5c1ON+GGVeTRtM7TpEoSQAqQAVYAggeBB4OKKLrll9pYbfI5z3aZB8+azWz1GOWPZKPi8D/AL6ktYLdOSc48zWcobNoZtdINdr9YVwSMc9SPHwpSgkLP3hHA4APTp+6udWv+9bC8KOnrRX3MJbx5+02SfyrfGuNGE5ObbLOmaessihRg/aI8MDkn0o+JgUyDkDihHZiXa7N5IR+NW9LQDep8Tmoyy+VFY18bPGuKgDeNWZ4cHjpXpCnkdaxLKkhNQiSrMxHQ1Dt8qEJnkZyaBXs2Lh/p+oUfjXnFDNS0fvFedH+y4RlI+mQa1xyVkzi2tE0eo/Diq5uxUcGkPipxpRrV0ZpsHST9D51c0LVTBJn7p4YeYoWp4FesK0kk1TITp2afIokUMhBB5GKD3MmB60v6FrbQnaclD4eXqKYriDeodfiB8RXDODizqjJSWgVPJVa4u8DBqW7UjjFVTb7vDJpoTB8Yy5xwOoqWSIS4DcEdCOvyrpo9gJxjPSuYeNvyFdWPowmSWmklTkMGH4Gikq/DVBnIPFHeycsM06wXOdkmQrA4ZG8MH16Y+VE46tDxvdCzNGM1DOlPmv+zyeNyYCJYzyOQH+Xka57H9hmmkzdAoq5/kzwzbepPkv66i0dOkhY7Ldjp75/g+CIHDSt9keij7xra+z3Z+1sI8RDLnhpD/ONj1xwPQcVD79HGwjgUoq/CAOOnyqJ5mOWLZ9awyZWtEwxJ7BHbWw71S4XDDPQfkaym+fp6GtouEyuN2c1jXaO37qeRPXI+tV6bJdxYeoh8VL6ONMtjLMkY+8wH06k/QA1pkZDueMqMn6DwFJnYmDmSc9FXYPVm64+QB/yqbdJn25Jo9RK3QvTxpWGLSXhSBhcABfIAdPpSfb9mWu1kmmcozsWjXaOFJ43flTZa3CuDzkc11LGcfCBv2naCcLnHGfSsVKjZxsxmfTsOyAgFWKn5g4pl7J9iDMRLdMY7ccgZw8v9DyX+6/CiVpoMFm3ez/2RLndyD3QbOeF+8f6XHpXuu9rGkyVIyPwX0P7q3lkfUTCONdyIu2mm6dA8fuoI+H41LMwPTB+Ikg9eKWJr1pGyeg4A8hVG8uWkcsxzn86+jbFa44NK32Z5Jp6j0GbG42JKfAhRRPQ5SybvNjQfSEV2KuMqR09fOmTTLDu4wvUcnj1NZ5VsvG9UWkIzzU20eQr22tyecVI8RzWbWi1QPuYAzeVRXFmMfCaIm2JOar3ELDqDikMo24x9oivrCMMHQHIMhP4f76p6xIyqNoJJbH0q7pDBQPz+dXGNuxOVKgslkAKiMQqxLccVQMlULQgx13XKCuq6TlPCaI6Nrklu3w8oeqnof3H1oc1cYpNJqmNNxdodyvvvxQ+GMr4jPgf30Y07SUUfTkmkLs5rElpOsiZx0YDxU9QRTl2z1eNY1EDlllUMT0OD92uWWNppI6oTUlbAPai+jlfEYG1RtB6Zx1ag0QHX5ColOevj+qpErriqRzSduy2oyMVW3lCGHBVgR8wQab/AGa6Zb3N73FyCVeNtmCRlwOBkemT8wKE9sNDNrcywkHAOVJHVfA02CWrNS0XWzLFG46MoP18R+INH4HDjoCfI9fxrK/Z/ekxyQk8qd6/Juv5j86bHvCB1ril8WdiXJWi1rUCxsNhBDc+oPlQpUZTksAPLrn6VXvLst1q9DEBErN97pUaewknFHsUxYZIx5Vm3tEi23APmtPzSsCvHwgYPIFKXbKIS3FsP0nVT8i3P5Zqsa4zFJ8oNB3TbcR2kEZAyEBP9JviJ/E1A7fCas3b9QOlDbh/Cok7djjpUSWVwYs+IJ6VNqOsHKheOMn91VUTwNQ6igSN5m+4OPLd0A/E0l2U+rFztDrDuxVT04Y/sH76A943hgfQVMTXSR56DJ9K7owSVHC5tuyESNjGfyFSCrsOjyN4BR/dfuq6ulIuNxLfkK0USWyhp8m1x68fjT9b3MaxrvYdBx40siRF+yoH05q5ounzXUojgTeT18lHmx8BTWFTkrKU3FF6818N8MZK5wOBz19a3Kw7L2yKuIYy21clhuJOOTzS/wBmvZzaQbXuAs0owef5tSPJfH5mnoyIR1FXleNpKKSr6/0lOX2J2pxWRlEbQpyQGdBs27vsnK4yCeM+dDda9nr7Ha3mYkDKxyAEHH3dw/dTw+lxMc4Hh4+Xzq3FFj7xPzOaiaxOuK/calJH5j1iFiQuCCM5HkfKobeNkrce0vs6iuJWmjlaJ25YYDRsfMqeQfkazLtNoE1m4SYDDfYkXOxsfqPpUSh/x0UnfYOtXLCrHuh8jU2kBemRnyo3sFP2w5GPrXtcqa6BoIPMV0Fr4V2tAEZf0GfPFSd8xABwQPmK+K10EpUNSaOeT4AfKpkWvlWu+lUIs6XdCKaKRt+1WDHYcPgfonwNHe3Gsx3c6zRszZjAbeMMGUkYI6c9eOOaV816DTvVDTqwpot73M8cn3c7W/otwf2H6U+3rDPFZhuyCKbdK1IyQrk5KfCfp0P4Vy+ohas6MEvATZqlj1DCbCM46dMVRWbNDtZlICkEjk8j6da5oLZ0ZP0hO71A7SQuB5dfwNBxP393bAfdJJ9AFY/8fOqMt60mAT08RU/ZuYCeR/0Y9oPqW/8A1rdI5rGLUpQKEFsnir8Fu9zKsUSlpHPHl6k+QHnWnaP7NraJR3+6WTxILIgPoAc/iaUcbkXKaRmFtz14oZ2icugjAOwHccEDJHT6D91bcvYKxDbtshA+4ZGK/UZyaLroFqFwLeDb/e0/dW+PDjjuTtmU8rapH5Wj7pD8cbn68flWmaF2Bu5oldY44VIBAc4bB8wASPrWuW/Z61U7kt4VbzEaAj64q8nHyro5xXS/swMZuPZnqGcAQkefecfmM1btfZFcNjvJ4l89oZ/3VsYNfEVPufgZnmmeyW0X+eeSU+Wdi/8Al5/OnPTdHht07uCNI18lGM+pPUn51favN/nSc5PsCE248qjMAFWia8IqBlZeKmU142K45HSkB2VzQ/XtIjuoXhlGVYdR1U+DKfMUSjnHjUmymgPz9qfYG/tmO2NpUByJI+SfUr9oGqYN4OO6uP8ANyf7Nfo4rXOa05LyhH4yVqkBqor096dpOn9ypmN73u34lWBtgbHQErnFSNIUlNdUx9lLS0JkF8twnjGscTFiPHqp4HH41zd29p78qxpce6jbuJjbvcEcnbt88448KCuK+wCua+3Vos2iaLsDrcXOSSO7CZmBHPMezcOCOT50q9qbW0jVTbG4OThu9iaMDjjk8HNNipfYIV6+NGdI0y3aMGaS4jfJ+FbaRxjwOeK51jT7dFBimkZiwG2SF4j8xu4P0NFhx/IJBru2gZz8KlvQAk1fm01AcCXIxneUk7vp+ns249c4po9nXaGLTvenlV3DIChSNypK5PD4wFPHNAJfYo67pklrKEkBViiSYPXa4yM+v7qr6Pe7JGTwb9ecj9v41Y7Ta1PfTPdSRsNwAG1G2Ki9AGxyBzz86E29tIXRxHIV4OQjEEenHNTLaoLqVoebc56VP/FwmZQWACnJHien7qG2t/Gi7mOMHbggh936O3rn0onDqojUtJBcIP03hcIB6kiuKMG2dc5pRCsvZ6AgYBHyPWrGi+z8TOxKFITkB9zd5n4eYx94gg8txyevWi3s8s0u3aUlTDHyTxgt1AJ8AByfpTG/tGskZlhS4n2nazwQPJGCPAMBj8K3x43HswyTT6Jux/ZBbHcyB5JGABklKBto8FCjgfnTSJCByp+h3UsL7SdPMRkEx4bYY9jd/u5+Hu8bs8Hw8Kqj2o2BBO+QN4RmKQSn1VMZI4PI8q2MRw+FuR/vqksndvg/Zbp6HypTl9plgeQZt/6Ihk3gebLjp61zd+0CyeEvvfdnAj7t+93Yz/N43YxznypDHhjXVItv7TrLZ8TS78fzfdSd589uM49elHez/aeC7VmhZvg+0rqUZcjOSrDOPWgQfWugaSrn2j2gdkjWefYdrNBC8iA+W4DGaLdne1tteblhc70+3G6lJV+aHmgA+RUbUv6722tbWQROXkmIz3UKNJIB5lV6D50MT2mWQ4m763OCR38Tx5x+iSMGgY45oD2u1B4o0CEgseSOuBQKT2m2fgtz/wDjyfuoJ2n7f20wjCLPuG47TDIGxxyBjkdPxFZ5b4ujp9HwWaPOq/I1SvcWojdpO8RsblPOPHrRjW9QMMW5erYC59azQ+01hgt3qqoH2oWCYHmcUdl9o1hKiieO48D/ADEuAceBArOClTStfudOaWNShKfF73x8/wAF/wB6u1jE5YFOvh0z5Y6Uz6LqPexK/wBCPIikTVfaDp5tnjickYCbcEMD5bT8WfTFRdne3EFvFiaK6jXdku8EgjAOBy2OKIKSlXgPUSxzw8qSleq+jUN2a+xVKwvUlRZI2DowyrKcgg+Rq1vroPNPxfa27SMqL9piFHzJwK/WvYPtQ9/FO0kHcPDO8DJv7zlFQk7tq/pY+lfmv2cWfe6jbL4Bwx/xef2Vvvsj+zqX/eM/9SKmHgG9mO2Rv9caIw937rDdx537u8/siBd2No2/zfTnrTTp9u41e7cqwQ2tsobB2ErJOSA3QkZHHqKy32Tf84b75Xf+tpWxW2s7r2a12Y7qGKXfnr3rSLt244x3fXPjQIz/ALKWm7tPqcn6ESD6ukH7FNGva7ELjRrorz3Zzn1hn2v/AFWFSdjLTGq6zL5yW0Y/xbcMf6w/Crp0OT+LLy3m27pffmGw5GLiWaVeoHP8p+VAEfs47VPfRSh4BC0DJHgSd5uzGG3Z2jHBHnWU+2PtRJdMY+4CJaXUkQk7zd3jBf0No28DPU9aav4O9wZLe7Zuvexg/wCLCq/srNfaHJ/L3aeeo3DfgiD9tA0at2bmM/ZVvP3O5j/zfeoPyUU1x6dt0gQY6WXd49Rb7f10qexZTLo81uRgpLcQ8/3aK+f/AFPyp6a9HvBtOP8A5fvMeON/dj6daBCbqR937L48fcI1PzlRVP5vTT2TQW9jYxNwTDFGP6Qh3kfgrUte1qDZpCWwz/KSWtuMdftr+xDTVq2nSPLZGMrsgmLyAkglfdpYhtAHJzIDjjpQBnml6Qg7V3JkUEe7+8RA84ciFCwB8f5ymvVu2SWlzcR6htitisPuz93IwlLK/eqzAFcghfh4OD40sdv9AvJdbtZbCWOKb3Vm3SFghEUuGBwrZyJlGCPCm3S773sz2F/DC00SRmZUy9vIsoOGj3AMCNvII4yME+ABn8chj0S97j4Ibi+ZIGClP5CaZFyoIBAxuA9MVoet3g06Kwhto4wkl1Ba7cHCo6uSVwR8XwdT5k81nOp5isLuy3Fks9RtkiJ6iJ5EZVJ8duSM09+0rrpn/edt/UmoAods9LjXWNIuFUCRpJo3IGCwEJZc+ePi/GivaTRt2p6XdgcxvcQtgfde0mZST4AFCPm9Qdtj/wDENH/wib/V2pnjv1a4kg+/HHHL9JWlQEfWJvxoAU9O/wCcV1/gMP8ApaRO1Vy1v2kN39yF7RJPIRzxmJj9Aae9P/5xXX+Axf6WkD2iSRG/1aGRlVpLe37sHxaNN/Hr0pN0CNYOhj+NBef9kMH174P+rP4mst1zVnNprN+rHE8ot4iD/wBFGwhDL5Zyx+tP3/KGT+IffB/O+5b8/wB33WN3+VzSJ2qsRF2aWNfurAxx4lpELH8TQwNA16R9NtLWKwg3gTQxGNU3MYgGaQgAjLlUPxE9TmljV9ajn1ex7q3uILlO8EvfRiPvLcoTjO478NjHlk02e0HWZraO0aFgpkvLeF8gNmN2O5eemQMZHNC/aaMXGlOB8XvZTPjteM7h8uB+FMD32VIGjvp8AzveTq7HG7EZCohPUKBjj1oB2t7XW9zpklpeYXUWjP8AY/cygrOD8IjyD1IGCCQQeuK87Kw6g15d3dgbYWpnaOWCZ5BveLAaRdsbbGPTI8uQaN9o0t9W0n36JSskcUk8EmAJY5ItxKbvLchUjp4+VABr2fdrG1GGaR4O4aKdoCm/fyqoSc7V8Wxj0pW7L9sTf62YzD3Xu0N3GDv395/ZEC5xtG3+b6c9a9/g/wB0ZbO6kb7T3kjn5tFET+ulj2Tf2/u/6N5/raUAGvbZ25aBZtPFuWWWBSZt5ATexGNuw5+z+kOtP+v6w1raxSKoYtJbRYOeksqRk8eIDZrOPbr227sS6b3IPexRv3u/BX+UzjZt5+x5+NP3bDXhY2HvBhE+3uQIywXJZlUENtbBBOelAFfU9EgbWLSZo07z3e5OdoyWR4ArHzIEj4+fpXGq9sltLq4j1DbFalYvdpO7kYSllbvVdgCuQQPhwDjzrO7zV9U1TU7cW6R2M1tFJKiyOzcFkV95EZznKjbtxjPNaXpWoe9mewv4oWniSMzKmXt3WVSQybwGB45BHBxgmixuLTpgL2YMBBclBi3a7uGtuCo7hnym0HovXFN3vVJnYoGBr2y3FktZykROSRE6h1Qnx25xmmSobGj809iu0PuNx3/dCUhSoUtt6+OcGn7sP7W4LNbrvbeUtPcvcARlSqh0QbcsQSQVPhWRk8V4Ksmx87F9uYrPU7i9eKRklE4Crt3jvZlkGcnHAGKbbX2yWy3890befbLDDEF/k9wMbSkk/FjB3j8DWLmvmoA23RvbPaQyXTm3uD38/ejHd8AQRRgH4vOMn61W7Ie2ZLeOVbmO4mZ55ZEO5W2xvgqmWbw54HFY2KkWgDSfZn7RrfTEuUaGZ1ll3pt2fCuMANk9enSlLX9cS4upJgrKklxLPg43YkK4XjjI2/nQE19QNOjW+xvtVtrJrv8AkJmjmmEqBdmV/k1Ug5Pmtcn2sRfxuL/uZe691922fB3n84ZM9cY3etZMo5qRaBGu9q/alBfG12W84S2uY7qTPd5KRZ4HxdcsK97R+2mOaS0aCO4jWKcSSjco7xAMbPhbB6k4PHArMrAfydx/eT/pI6CUk7bG1o3mf2jPeXFtdWNnM3u5mSRXZFV0mVMorAnDAopHGOKND2jQrJJJHpd7706qrFkjRW2Z2q0m88DJ5xSD7KG2W7nrmQnHhwAKaJb9iTWOTK4msMSkVfdJZba9Wcosl5J3zBf+jZcd2Fb+5wKNWXb/AHxxJfadcTTQsrhrdElj7xAQJVy6lTyfxNA5J2PjXkV68LiRCQwI+RHka54eplezon6aNaCes39/cXtpfmykS2tWfZBuX3l+8Qq0hXO0dFG3PgfOpjr95/GX8YLp913BtRbPGTH3hYStIHC7sEDOPPk04PKXRWPiAfyofFfODgGul5aOXgKjdr5INRl1CSwulikt0gCnu94ZH3EkbulVu13aYaxatBb2U0bs6EzSCMKoRsnJBLZxximDtvrggt2ZohLx4nA/UaTvZhq5nW4yqqAwIA6DIoeR1YuKsKWuuTPpP8WLZXBk7gwd78Hc56bs7s7fpn0pkvNGFxYvZscZiCA+TKBg/QgV1oB+Ej1NEoThqFNumNxoX5u1xEcUOp6bcyywujh7dVliZ4jlZVO9SPPBz1NSNPcald288lu9tbWxZ41lI76WR127mUcKFGcDJ/c0tXqHir5WRQpWN3PpU9wVtpLmzuJDP/I4M0UjABxsJAZTgHqPGoZtfa4tGsNN06e2SRXiLzqsUUKSbt7KqsxZviOOnJzTmK4fg0cqHQl9kGm0RZ7X3O5uUecyxyw7CpUxxrg5YEHKmhHZqwuNPvG1B7WWQTLcZijKGWPvZxIu7JwfhHOD1rW4m3Jz4VUkFOxUJXartRJe2s8KaVdiSWNkV3SIAEjglt2cV52j1mbULdbNbG5iJkgLSS92I1EcisSSGJPCnGKYtWkIUYJHJHBxyRwfp+2h55OfM9Cc+BGD+Pp0osKO+0tpNFcW9/aoJZIVeOSHIUyxOBkBscMCARmoU7eRiSSSLSb73p1VWJjjRW2Z2q0u88DJ5xXSu2Dyem3qev6RwRzUizN4Egk5ByeAPDGcHoevnQDOOy2mzIJ57naJ7mUzOq8qgwFWMHxwoAo5igeTz8R/HpyeP2fh45JlVXIyJCM+Hl6UqGf/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0" name="AutoShape 4" descr="data:image/jpeg;base64,/9j/4AAQSkZJRgABAQAAAQABAAD/2wCEAAkGBxQTEhQUExQVFhUXFxcWGBcXGBcYFBgZFxQXGBwXFxgcHCggHB0lHBcXITEhJSkrLi4uFx8zODMsNygtLisBCgoKDg0OGxAQGiwlHCQsLCwsLCwsLCwsLCwsLCwsLCwsLCwsLCwsLCwsLCwsLCwsLCwsLCwsLCwsLCwsNywsLP/AABEIAL0BCgMBIgACEQEDEQH/xAAcAAACAwEBAQEAAAAAAAAAAAAFBgMEBwIBAAj/xABTEAACAQMDAQUFBAQGDQoHAAABAgMABBEFEiExBhNBUWEHFCJxgTJCkaFSscHRCBUjM3KyJDVic3SCkpOztNLh8BY2Q2NkdYOio8IlNEVTlOLx/8QAGQEAAwEBAQAAAAAAAAAAAAAAAAECAwQF/8QAJxEAAgICAgEEAQUBAAAAAAAAAAECEQMhEjFBBBMiUWEycYGR4VL/2gAMAwEAAhEDEQA/AMVt4iauwgjrTTbaKFSgWpIFat8c1VDcGtsNdnYdzZp7syAKSezcgCD1o5eakI15OKxzRHAL3MwNUWTNLdzr5+6M/Ook1+QeC4rJq0VdDtYxAUVCcUgWnaxl+0gI9Dg01aR2gim4Bw36LcH6edaKCaolMp65CME4rO9QxuNPna28woCnBZ0TPluYDNMMnsHQnJvpD/4S/wC1Wft0VyMVFuDUlvbBXBraE9hir0v5P80n+1Qfsr7JffbWO5N46M5lG0RqQO7mePru8dmfrVJNEto67MzDaKZ1RTzVKL2PXEYzFqR3DoGhG0+h+POKWrzU7mJmtJQEu1migyOUPfEBZU8wQc11xyKiKHZZFWgHaG/wpo+3suuD/wDVJv8AMx/vpF7UaJLb6lbadJdM6XHdkTmNQy73dNu3ODyq/wCVS95BRnmqtulJq5bRcVpHab2NC2tZ7kXju0UbSbTGoDbBnBIbjpUXYj2Wm+sobprt4jJuOxY1YAB2Uck5OQM1jYzNrrg1zAM8Vp2l+yNbie7iN5IPdpEj3d2vxb4UkJ+1xjdj6UWT2FKOl/J/ml/2qzasDIX0/NULmyxWm9gfZ2dRtmna7eIrK8W1Y1IwmOck+OaXe2HZ8WV5JatKZQiI+8qFPxjJBAz0q1QCG64rytX7BeyI38QuZ5WhhfmJVAMrjP2yTwo8uDn08TmrewmIxFrK6ZnGcCXY0bEZ+HcgG054zzSAw4V9iio0dssrAq6MUdT1VlOCp+tVp7BloEUiK+XrXTKR1rkGmMMWcuBXck4oWkuKmtlLGh9AG7OdcVDfkMKnitgB0qheDFZLs3fQJnjwa8D1JM1VsVrRgaJeamFTFJt7c7mzXsk5PjXFpAWNPGuOypyb0FNMvSq/Kp2l3nc569B+yq12uwAdD1r62PHn5AjqPSieTkKqJ50OOn186r7T5VYAyOccjjnpXwFZWMiCelSRocjGf20T0uzEjYJ+uOeKYIdEhAxgn60udFqDYpapcSlMEklcMD97KnI+orWvYN2nur3333qZpe77jZuCjbu77djAHXav4UGXRrYqBtOec5Y4NFfYXZrFdaqi/ZBtcfUTn9tWpWTKLRP7Zu0F3bXFoltcPCHSYttCnJUrjqD5mmP2OOTo9oTyT3xPqTcSk0je39sXVif+rn/WlO/sY/tNZ/KX/WJaCfBY7He8e+ap33e9136dxv3bcd38Xd5+7nb04z9aQe2lsJe1Nig5wsLsPWIyyAn5BRWl6D2g96uL63KbPdZFj3Bj8YdN2eACp4NZ7pHZkQdqSd7yD3d7oGRi7rvHc4Lk5IBJA9CB4UxGq39+I5LdD1mlMY+kEsuf/S/Osl9v4MNzpl0M/A7ZI8NjxSL/AO/8K0DtTbzteaY0UZaOOaV5WGMIDA0YJyc8943TypV/hEWRfTY3H/RXCE/0WR0/rFKANB16DvbSdP8A7kMi/wCVGR+2hPsyg2aVYjzgRv8ALG//AN1XeyN139hayH79vGT8zGAfzzU2iwC3s4UxgRQIMeWyMcflQAp+y677241d/wDtzj6Ku0f1aBe13VdUhu4xY+89z3ILdzFvXfvfqdpwcYrr+DvPvgvXPVrncf8AGTP7aY+3HtBjsZ1tjBLK8kXeAoUAAJZedx9PzoAG+wBs6Wx87iU/klZl7cnI1abBIzDEP/JWm/wf0I0sg9RcSg/QJWd+2bTXm1a4KkDu4InOc8jb4UXQVY46D7X9PtrW3gZLkGKKOP8Am1xlECnB389KN+whs6TGf+tm/wBITXnYbsTp8unWcklnA7vBGzMUBZmKAkk+dMfY7RrewskigkLQDdIJXZTkOS24sAFxg/gKAMZ7WwgavqKgADdE31aFSfxPNBb2zBHSuu0GtpcatdzQndHK4RD4MI4wu4ehKkj0IrmWYjrUPspdC3f2Y5oK6YNNWouCKXp4smqTE0QRiienrg0PVcGi9kKttUJdhuFxt6UF1UDNFd3FCdSasYLZtJ6BBTmpu4qEPzUvfetbsxR9bJuNHbC2xzQWwbmjizYXisuWqNuHko37Zcnwzj6D/g1xFIM/Ko52O4+tEE0GTYGymSM7d3x/UdPzqW0uyeLb0Q96B+6pY5Qf2etQyQMvDDFWrS1yR5VLkNIJaO5U568edHY7w54B9MUKto8HngUSa7RFIXJPhWTls2jFnskspPPA+oNN/sRz71qmev8AYn9Wes/PaSZDtYAqfA9a5kmOTJHJPEzgBu5kaMttzjdg84yfxq4zSZM48kOH8IBc3Nj/AHuf9aU7+xj+01n8pf8AWJawsSszBpZZZmAIBlkZyoPUDceM1etoZFULFc3MaDOEjmdUGSScKDgckn61vaMOJr/s/wD7Za1/hEP+jar9paA65cS45Sxt48/3y4mbH/pD8Kwl45I2ZkublWcguyzSBnI8XOeT86KabZSOS3vd4HYAMwnk3ELnaCc8gbmx5bj51ai30SbD217ZGxudPgEQk97l7ssWKlBvhXcBg5/nT5fZrz2u2Xe6ReL+igkH/hOrn8lI+tZr/wAnUfBlluJmH2HkldmjOQcxkn4TkA5HkKiutIbBDXd66kYKNcSFWB6hhnkelV7UgNE9iV73mkW/mhkjP+LIxH5EUe7dXXdadeSDqtvLj5mMgfmRWA3cLQ5EE9xCpO4pFK6JnABO0HGeBQt7qaTEb3VzIrEKUeaRkbJHBUnBHpWb0Pial/BziK212D175fziU02dsPZ1b6hOk8stxG6J3Y7l0UY3FudyMc5J8axy0tVwVtZriEqF7zupWRHbpuIB5avLxpIuXv74D/CJMn86y96NGjwyTNY9jdqIrS4iUkiO9uUBbliFZVBJA68VT9pvYGCZLzUDNcJMltI21HRYm7mJioYbCSDjkZ/CsakvzH8MVxeQhmLcTSKGZurEZ6nzohad7KrLJeXbKwwVM8hVlIwVYZ5B6Y9aHlilsSxSb0a12F7MSPp1m41C+jDQRnYjwbFyg+FcwE4HqTWN9n9MV7UGTeUyfg3y7CQ/XaBs9a7uGnjAWK7uY0UAKonkCqB0AAPArrR7cADbNnaPsj7OPlmpllTWi4YneyjBp2zUYI04SR1IHgCDzj/jxps1/SMZIFURbsJveFXc8EZZR93dgjJ+Q8PPFOurIGUN5gH8Rmt8DU415JyQ4u/Bkd4CDg1QaPmmDtHEFJIpaM/NJqiD546kikIr6Fs1YkhGOKkqj4ah4VzcNuobPEwNS20/gaqqFZDNbnPFcdw3lTDZwhqJiw9KnkUoifAMUWtTmoJLTFdWzYNRezriviWp4cSIfDjP40Xlj2jhSWPLNnzJ4/KqluneEHwBpiiQMCCA2R9k8HPmD4jzFZZiMS7Kc1huiDEdVyPHjFULMD8KNyyFVZWxjHHoMcCluDhv1VMOmE9NBfuS3SoLgPEQSAR5jqPpViKXgV3PJvwCagqrBdnaSXUjHhVXgdeefGiOtaXND3TD7BDKcg8Hy69cUT0rcpCRDIHJ/eaPyszxvFKo+IblII4I6H08vrVqSsXB1RmEiMpzROyucjmpbmAE4qo8RFdK2jna4s6ubnmi+j3wHjSleuapLqZSt8b4ozka2uorioLm/B4FZgO0j1JH2lbPNavIiBu1NwRS9DxcRc4HeJz5fEOa7j1LfyaHalLmuaW2XZoqukIKIcjcT69PHihc9kkuTICx+7ziguhaxLKyJIQQikA4+L6nxpoi1BIviIBI8DXFO4aOuLU9izfaG8jltjKnGSSixLhcZ64zjx60x6R2ZxECengQc5+v1qoNSa5mV35ijYMI+inHiR+dNUPaOJlG1VOCfH9dKU21sqEEnoz7WtClVm3gkeGDn5Egc4zX2l6U+AxfJXPOMEjjA/XTLrOqKdskYHeI2SQcgqRgoR+fzFWpr5ZFDL0I6eFJ5HVD9pcrB0MLvhlPThlx1z4n0GKLa5rCgYz4YoSl93QfHJPGMeeec/spK1G6kkcKMkk4AFdfpZcbZhnfSJ9YujJnFVLTsrdyAMIiFPQv8IP7a0nsR2OVB31xhmHIQ8gH9povrOps7dMDoFHAFVOdbMowt7Mwj7E3g5Cofk3P6q4awliOJY2T5jj8elaTZ3xB4NM+6O6i7p4VY7eT8vSsseVt7NpY0lox+LTw46UC1jT9hrQ9X0prRsY+A9PT0NKuvEMDXovJCUDmcWBNHusYpmW5pLt0KtREXbVxtGkZaCZiUmqN6AOapfxpg1Vur/d0qVAp5dUMfZqQMJPTH7aJXfIxQ3sjbEQlz95j+AGP30UkWssvZePoHuCiNzmqMc3n9Kk1GYjIoULjyxTiiZPYdtbjNXo5qWobqiUNx8JJ4x+dTKBUZh6eP4QVk2Njw68+lDtPhliLENIykjljk58/lVOyt5HYsHQN4K2Rkejc4/CicjSxqO9jCh2wG3hs458PPFVGHgbk2rC1jpxbk+Ne6hpu0ZojpF6u2q2s34wea7YxUUc7bYl30AGaXdQi5o/ez7iaDXZpNpktA3FfCpHWo6gQVtH4r66eubfpTN2GsIZLgvcgNFGB8LfZZ26bvMABjj5UpSUVbKjFydIF6dKIu7c9GYqfqP34oneXG6LPz/Kj/tBsrd7VpLaNU2OvEYCp5EhRx0bw8qR7WUm3VT+kR9OtYyqaUkaq4PiMugZdSAW9RGMsM9MnB5qCfsuWdiHnUN1+A8/PAqjpnZq4WRn3GNPCQEgEkAgcfOp5tVu4vgFxJxnndkAHyzUu1+lmkY2raLk1mIIiFOVA54ww9TU+lnCY9ePrS5HcXLsxd5GQDkv47gcYz1qxqOqlERE+0w6+XhUSg3oFNRColBDkn7xH4cfrzXegW4WTvSM9Qvp5mgMc+FC5/wD7TPBblUTnwFav4oV2ONjqWPh4CmquoQjJI5oHb3RHPlUs+s8/u6Um01snphCxiySemKL2t+IznPNKP8a4H7qjm1DcM1C10Xf2G9f1YTA7vkPIVn0rlnKnwJFGmu80BklxcN9P1CtsbM5l0aeMZxVU2tHkcbKFtJyaYUKF3bFDzU+i6RJcyiKJck9T4KPEk0xXKwn7a5HocEfWnvszd2qwYtUCD7/i+cfePU1TbStkcU3ooXVskMSxIOE4z4n1oLMaMX/xEmhdxHmuWTtnQlSAeo+dAp4+eKaLi3B+dDtR03auRz54q4SoylECByORXYnyevFcbSeMVC4wfEGtqsyboPG64THXgZB6VU1LVpZGGT8KE7QPwyap20jNhR+NFDY4WkkolW2qPLXX3Xira6g0nU0Akhw1WoZCoqpSbHBBW4UYoJP1qea9yMVxbwGQgA8noMMzH5KoJNKOhS30VWXNELDSMjdJnb4DxNF49IWHluW68jj86ivLo8f8f8f7q0W9kNNOmXHu40X4FXH6O0bT+/60xx3qz2sW2NIhk4VAFDY43YFZ5I5INO9pbMqwr0wi5+oyfzNY5qUTbFJuWwrfWZW02eefqSf3YrM4zsk7s9N355rULMy3FuGKhSMhcnG9QcBgPAH1rL9eiZZmyCDnp5c1ON+GGVeTRtM7TpEoSQAqQAVYAggeBB4OKKLrll9pYbfI5z3aZB8+azWz1GOWPZKPi8D/AL6ktYLdOSc48zWcobNoZtdINdr9YVwSMc9SPHwpSgkLP3hHA4APTp+6udWv+9bC8KOnrRX3MJbx5+02SfyrfGuNGE5ObbLOmaessihRg/aI8MDkn0o+JgUyDkDihHZiXa7N5IR+NW9LQDep8Tmoyy+VFY18bPGuKgDeNWZ4cHjpXpCnkdaxLKkhNQiSrMxHQ1Dt8qEJnkZyaBXs2Lh/p+oUfjXnFDNS0fvFedH+y4RlI+mQa1xyVkzi2tE0eo/Diq5uxUcGkPipxpRrV0ZpsHST9D51c0LVTBJn7p4YeYoWp4FesK0kk1TITp2afIokUMhBB5GKD3MmB60v6FrbQnaclD4eXqKYriDeodfiB8RXDODizqjJSWgVPJVa4u8DBqW7UjjFVTb7vDJpoTB8Yy5xwOoqWSIS4DcEdCOvyrpo9gJxjPSuYeNvyFdWPowmSWmklTkMGH4Gikq/DVBnIPFHeycsM06wXOdkmQrA4ZG8MH16Y+VE46tDxvdCzNGM1DOlPmv+zyeNyYCJYzyOQH+Xka57H9hmmkzdAoq5/kzwzbepPkv66i0dOkhY7Ldjp75/g+CIHDSt9keij7xra+z3Z+1sI8RDLnhpD/ONj1xwPQcVD79HGwjgUoq/CAOOnyqJ5mOWLZ9awyZWtEwxJ7BHbWw71S4XDDPQfkaym+fp6GtouEyuN2c1jXaO37qeRPXI+tV6bJdxYeoh8VL6ONMtjLMkY+8wH06k/QA1pkZDueMqMn6DwFJnYmDmSc9FXYPVm64+QB/yqbdJn25Jo9RK3QvTxpWGLSXhSBhcABfIAdPpSfb9mWu1kmmcozsWjXaOFJ43flTZa3CuDzkc11LGcfCBv2naCcLnHGfSsVKjZxsxmfTsOyAgFWKn5g4pl7J9iDMRLdMY7ccgZw8v9DyX+6/CiVpoMFm3ez/2RLndyD3QbOeF+8f6XHpXuu9rGkyVIyPwX0P7q3lkfUTCONdyIu2mm6dA8fuoI+H41LMwPTB+Ikg9eKWJr1pGyeg4A8hVG8uWkcsxzn86+jbFa44NK32Z5Jp6j0GbG42JKfAhRRPQ5SybvNjQfSEV2KuMqR09fOmTTLDu4wvUcnj1NZ5VsvG9UWkIzzU20eQr22tyecVI8RzWbWi1QPuYAzeVRXFmMfCaIm2JOar3ELDqDikMo24x9oivrCMMHQHIMhP4f76p6xIyqNoJJbH0q7pDBQPz+dXGNuxOVKgslkAKiMQqxLccVQMlULQgx13XKCuq6TlPCaI6Nrklu3w8oeqnof3H1oc1cYpNJqmNNxdodyvvvxQ+GMr4jPgf30Y07SUUfTkmkLs5rElpOsiZx0YDxU9QRTl2z1eNY1EDlllUMT0OD92uWWNppI6oTUlbAPai+jlfEYG1RtB6Zx1ag0QHX5ColOevj+qpErriqRzSduy2oyMVW3lCGHBVgR8wQab/AGa6Zb3N73FyCVeNtmCRlwOBkemT8wKE9sNDNrcywkHAOVJHVfA02CWrNS0XWzLFG46MoP18R+INH4HDjoCfI9fxrK/Z/ekxyQk8qd6/Juv5j86bHvCB1ril8WdiXJWi1rUCxsNhBDc+oPlQpUZTksAPLrn6VXvLst1q9DEBErN97pUaewknFHsUxYZIx5Vm3tEi23APmtPzSsCvHwgYPIFKXbKIS3FsP0nVT8i3P5Zqsa4zFJ8oNB3TbcR2kEZAyEBP9JviJ/E1A7fCas3b9QOlDbh/Cok7djjpUSWVwYs+IJ6VNqOsHKheOMn91VUTwNQ6igSN5m+4OPLd0A/E0l2U+rFztDrDuxVT04Y/sH76A943hgfQVMTXSR56DJ9K7owSVHC5tuyESNjGfyFSCrsOjyN4BR/dfuq6ulIuNxLfkK0USWyhp8m1x68fjT9b3MaxrvYdBx40siRF+yoH05q5ounzXUojgTeT18lHmx8BTWFTkrKU3FF6818N8MZK5wOBz19a3Kw7L2yKuIYy21clhuJOOTzS/wBmvZzaQbXuAs0owef5tSPJfH5mnoyIR1FXleNpKKSr6/0lOX2J2pxWRlEbQpyQGdBs27vsnK4yCeM+dDda9nr7Ha3mYkDKxyAEHH3dw/dTw+lxMc4Hh4+Xzq3FFj7xPzOaiaxOuK/calJH5j1iFiQuCCM5HkfKobeNkrce0vs6iuJWmjlaJ25YYDRsfMqeQfkazLtNoE1m4SYDDfYkXOxsfqPpUSh/x0UnfYOtXLCrHuh8jU2kBemRnyo3sFP2w5GPrXtcqa6BoIPMV0Fr4V2tAEZf0GfPFSd8xABwQPmK+K10EpUNSaOeT4AfKpkWvlWu+lUIs6XdCKaKRt+1WDHYcPgfonwNHe3Gsx3c6zRszZjAbeMMGUkYI6c9eOOaV816DTvVDTqwpot73M8cn3c7W/otwf2H6U+3rDPFZhuyCKbdK1IyQrk5KfCfp0P4Vy+ohas6MEvATZqlj1DCbCM46dMVRWbNDtZlICkEjk8j6da5oLZ0ZP0hO71A7SQuB5dfwNBxP393bAfdJJ9AFY/8fOqMt60mAT08RU/ZuYCeR/0Y9oPqW/8A1rdI5rGLUpQKEFsnir8Fu9zKsUSlpHPHl6k+QHnWnaP7NraJR3+6WTxILIgPoAc/iaUcbkXKaRmFtz14oZ2icugjAOwHccEDJHT6D91bcvYKxDbtshA+4ZGK/UZyaLroFqFwLeDb/e0/dW+PDjjuTtmU8rapH5Wj7pD8cbn68flWmaF2Bu5oldY44VIBAc4bB8wASPrWuW/Z61U7kt4VbzEaAj64q8nHyro5xXS/swMZuPZnqGcAQkefecfmM1btfZFcNjvJ4l89oZ/3VsYNfEVPufgZnmmeyW0X+eeSU+Wdi/8Al5/OnPTdHht07uCNI18lGM+pPUn51favN/nSc5PsCE248qjMAFWia8IqBlZeKmU142K45HSkB2VzQ/XtIjuoXhlGVYdR1U+DKfMUSjnHjUmymgPz9qfYG/tmO2NpUByJI+SfUr9oGqYN4OO6uP8ANyf7Nfo4rXOa05LyhH4yVqkBqor096dpOn9ypmN73u34lWBtgbHQErnFSNIUlNdUx9lLS0JkF8twnjGscTFiPHqp4HH41zd29p78qxpce6jbuJjbvcEcnbt88448KCuK+wCua+3Vos2iaLsDrcXOSSO7CZmBHPMezcOCOT50q9qbW0jVTbG4OThu9iaMDjjk8HNNipfYIV6+NGdI0y3aMGaS4jfJ+FbaRxjwOeK51jT7dFBimkZiwG2SF4j8xu4P0NFhx/IJBru2gZz8KlvQAk1fm01AcCXIxneUk7vp+ns249c4po9nXaGLTvenlV3DIChSNypK5PD4wFPHNAJfYo67pklrKEkBViiSYPXa4yM+v7qr6Pe7JGTwb9ecj9v41Y7Ta1PfTPdSRsNwAG1G2Ki9AGxyBzz86E29tIXRxHIV4OQjEEenHNTLaoLqVoebc56VP/FwmZQWACnJHien7qG2t/Gi7mOMHbggh936O3rn0onDqojUtJBcIP03hcIB6kiuKMG2dc5pRCsvZ6AgYBHyPWrGi+z8TOxKFITkB9zd5n4eYx94gg8txyevWi3s8s0u3aUlTDHyTxgt1AJ8AByfpTG/tGskZlhS4n2nazwQPJGCPAMBj8K3x43HswyTT6Jux/ZBbHcyB5JGABklKBto8FCjgfnTSJCByp+h3UsL7SdPMRkEx4bYY9jd/u5+Hu8bs8Hw8Kqj2o2BBO+QN4RmKQSn1VMZI4PI8q2MRw+FuR/vqksndvg/Zbp6HypTl9plgeQZt/6Ihk3gebLjp61zd+0CyeEvvfdnAj7t+93Yz/N43YxznypDHhjXVItv7TrLZ8TS78fzfdSd589uM49elHez/aeC7VmhZvg+0rqUZcjOSrDOPWgQfWugaSrn2j2gdkjWefYdrNBC8iA+W4DGaLdne1tteblhc70+3G6lJV+aHmgA+RUbUv6722tbWQROXkmIz3UKNJIB5lV6D50MT2mWQ4m763OCR38Tx5x+iSMGgY45oD2u1B4o0CEgseSOuBQKT2m2fgtz/wDjyfuoJ2n7f20wjCLPuG47TDIGxxyBjkdPxFZ5b4ujp9HwWaPOq/I1SvcWojdpO8RsblPOPHrRjW9QMMW5erYC59azQ+01hgt3qqoH2oWCYHmcUdl9o1hKiieO48D/ADEuAceBArOClTStfudOaWNShKfF73x8/wAF/wB6u1jE5YFOvh0z5Y6Uz6LqPexK/wBCPIikTVfaDp5tnjickYCbcEMD5bT8WfTFRdne3EFvFiaK6jXdku8EgjAOBy2OKIKSlXgPUSxzw8qSleq+jUN2a+xVKwvUlRZI2DowyrKcgg+Rq1vroPNPxfa27SMqL9piFHzJwK/WvYPtQ9/FO0kHcPDO8DJv7zlFQk7tq/pY+lfmv2cWfe6jbL4Bwx/xef2Vvvsj+zqX/eM/9SKmHgG9mO2Rv9caIw937rDdx537u8/siBd2No2/zfTnrTTp9u41e7cqwQ2tsobB2ErJOSA3QkZHHqKy32Tf84b75Xf+tpWxW2s7r2a12Y7qGKXfnr3rSLt244x3fXPjQIz/ALKWm7tPqcn6ESD6ukH7FNGva7ELjRrorz3Zzn1hn2v/AFWFSdjLTGq6zL5yW0Y/xbcMf6w/Crp0OT+LLy3m27pffmGw5GLiWaVeoHP8p+VAEfs47VPfRSh4BC0DJHgSd5uzGG3Z2jHBHnWU+2PtRJdMY+4CJaXUkQk7zd3jBf0No28DPU9aav4O9wZLe7Zuvexg/wCLCq/srNfaHJ/L3aeeo3DfgiD9tA0at2bmM/ZVvP3O5j/zfeoPyUU1x6dt0gQY6WXd49Rb7f10qexZTLo81uRgpLcQ8/3aK+f/AFPyp6a9HvBtOP8A5fvMeON/dj6daBCbqR937L48fcI1PzlRVP5vTT2TQW9jYxNwTDFGP6Qh3kfgrUte1qDZpCWwz/KSWtuMdftr+xDTVq2nSPLZGMrsgmLyAkglfdpYhtAHJzIDjjpQBnml6Qg7V3JkUEe7+8RA84ciFCwB8f5ymvVu2SWlzcR6htitisPuz93IwlLK/eqzAFcghfh4OD40sdv9AvJdbtZbCWOKb3Vm3SFghEUuGBwrZyJlGCPCm3S773sz2F/DC00SRmZUy9vIsoOGj3AMCNvII4yME+ABn8chj0S97j4Ibi+ZIGClP5CaZFyoIBAxuA9MVoet3g06Kwhto4wkl1Ba7cHCo6uSVwR8XwdT5k81nOp5isLuy3Fks9RtkiJ6iJ5EZVJ8duSM09+0rrpn/edt/UmoAods9LjXWNIuFUCRpJo3IGCwEJZc+ePi/GivaTRt2p6XdgcxvcQtgfde0mZST4AFCPm9Qdtj/wDENH/wib/V2pnjv1a4kg+/HHHL9JWlQEfWJvxoAU9O/wCcV1/gMP8ApaRO1Vy1v2kN39yF7RJPIRzxmJj9Aae9P/5xXX+Axf6WkD2iSRG/1aGRlVpLe37sHxaNN/Hr0pN0CNYOhj+NBef9kMH174P+rP4mst1zVnNprN+rHE8ot4iD/wBFGwhDL5Zyx+tP3/KGT+IffB/O+5b8/wB33WN3+VzSJ2qsRF2aWNfurAxx4lpELH8TQwNA16R9NtLWKwg3gTQxGNU3MYgGaQgAjLlUPxE9TmljV9ajn1ex7q3uILlO8EvfRiPvLcoTjO478NjHlk02e0HWZraO0aFgpkvLeF8gNmN2O5eemQMZHNC/aaMXGlOB8XvZTPjteM7h8uB+FMD32VIGjvp8AzveTq7HG7EZCohPUKBjj1oB2t7XW9zpklpeYXUWjP8AY/cygrOD8IjyD1IGCCQQeuK87Kw6g15d3dgbYWpnaOWCZ5BveLAaRdsbbGPTI8uQaN9o0t9W0n36JSskcUk8EmAJY5ItxKbvLchUjp4+VABr2fdrG1GGaR4O4aKdoCm/fyqoSc7V8Wxj0pW7L9sTf62YzD3Xu0N3GDv395/ZEC5xtG3+b6c9a9/g/wB0ZbO6kb7T3kjn5tFET+ulj2Tf2/u/6N5/raUAGvbZ25aBZtPFuWWWBSZt5ATexGNuw5+z+kOtP+v6w1raxSKoYtJbRYOeksqRk8eIDZrOPbr227sS6b3IPexRv3u/BX+UzjZt5+x5+NP3bDXhY2HvBhE+3uQIywXJZlUENtbBBOelAFfU9EgbWLSZo07z3e5OdoyWR4ArHzIEj4+fpXGq9sltLq4j1DbFalYvdpO7kYSllbvVdgCuQQPhwDjzrO7zV9U1TU7cW6R2M1tFJKiyOzcFkV95EZznKjbtxjPNaXpWoe9mewv4oWniSMzKmXt3WVSQybwGB45BHBxgmixuLTpgL2YMBBclBi3a7uGtuCo7hnym0HovXFN3vVJnYoGBr2y3FktZykROSRE6h1Qnx25xmmSobGj809iu0PuNx3/dCUhSoUtt6+OcGn7sP7W4LNbrvbeUtPcvcARlSqh0QbcsQSQVPhWRk8V4Ksmx87F9uYrPU7i9eKRklE4Crt3jvZlkGcnHAGKbbX2yWy3890befbLDDEF/k9wMbSkk/FjB3j8DWLmvmoA23RvbPaQyXTm3uD38/ejHd8AQRRgH4vOMn61W7Ie2ZLeOVbmO4mZ55ZEO5W2xvgqmWbw54HFY2KkWgDSfZn7RrfTEuUaGZ1ll3pt2fCuMANk9enSlLX9cS4upJgrKklxLPg43YkK4XjjI2/nQE19QNOjW+xvtVtrJrv8AkJmjmmEqBdmV/k1Ug5Pmtcn2sRfxuL/uZe691922fB3n84ZM9cY3etZMo5qRaBGu9q/alBfG12W84S2uY7qTPd5KRZ4HxdcsK97R+2mOaS0aCO4jWKcSSjco7xAMbPhbB6k4PHArMrAfydx/eT/pI6CUk7bG1o3mf2jPeXFtdWNnM3u5mSRXZFV0mVMorAnDAopHGOKND2jQrJJJHpd7706qrFkjRW2Z2q0m88DJ5xSD7KG2W7nrmQnHhwAKaJb9iTWOTK4msMSkVfdJZba9Wcosl5J3zBf+jZcd2Fb+5wKNWXb/AHxxJfadcTTQsrhrdElj7xAQJVy6lTyfxNA5J2PjXkV68LiRCQwI+RHka54eplezon6aNaCes39/cXtpfmykS2tWfZBuX3l+8Qq0hXO0dFG3PgfOpjr95/GX8YLp913BtRbPGTH3hYStIHC7sEDOPPk04PKXRWPiAfyofFfODgGul5aOXgKjdr5INRl1CSwulikt0gCnu94ZH3EkbulVu13aYaxatBb2U0bs6EzSCMKoRsnJBLZxximDtvrggt2ZohLx4nA/UaTvZhq5nW4yqqAwIA6DIoeR1YuKsKWuuTPpP8WLZXBk7gwd78Hc56bs7s7fpn0pkvNGFxYvZscZiCA+TKBg/QgV1oB+Ej1NEoThqFNumNxoX5u1xEcUOp6bcyywujh7dVliZ4jlZVO9SPPBz1NSNPcald288lu9tbWxZ41lI76WR127mUcKFGcDJ/c0tXqHir5WRQpWN3PpU9wVtpLmzuJDP/I4M0UjABxsJAZTgHqPGoZtfa4tGsNN06e2SRXiLzqsUUKSbt7KqsxZviOOnJzTmK4fg0cqHQl9kGm0RZ7X3O5uUecyxyw7CpUxxrg5YEHKmhHZqwuNPvG1B7WWQTLcZijKGWPvZxIu7JwfhHOD1rW4m3Jz4VUkFOxUJXartRJe2s8KaVdiSWNkV3SIAEjglt2cV52j1mbULdbNbG5iJkgLSS92I1EcisSSGJPCnGKYtWkIUYJHJHBxyRwfp+2h55OfM9Cc+BGD+Pp0osKO+0tpNFcW9/aoJZIVeOSHIUyxOBkBscMCARmoU7eRiSSSLSb73p1VWJjjRW2Z2q0u88DJ5xXSu2Dyem3qev6RwRzUizN4Egk5ByeAPDGcHoevnQDOOy2mzIJ57naJ7mUzOq8qgwFWMHxwoAo5igeTz8R/HpyeP2fh45JlVXIyJCM+Hl6UqGf/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3" name="AutoShape 7" descr="data:image/jpeg;base64,/9j/4AAQSkZJRgABAQAAAQABAAD/2wCEAAkGBxAQEA8QDxIPEBQPEBUUDxAQEA8PEBUVFRQXFxUUFxQYHSggGBomHBQXITEhJSkrLi4uGB8zODMsNygtLisBCgoKDg0OGhAQGzQmHyQsLCwsNCwsLCwsLCwsLCwsNC8sLCwsLCwsLCwsLiwsLCwsLCwsLCwsLCwsLCwsLCwsLP/AABEIALcBEwMBIgACEQEDEQH/xAAcAAABBQEBAQAAAAAAAAAAAAAEAAECAwUGBwj/xABAEAACAQMCBAQFAQQIBAcAAAABAgADERIEIQUxQVETImGBBjJxkaEUQlKxwRUjM2JygtHhB0Pw8RYkVHOSosL/xAAaAQADAQEBAQAAAAAAAAAAAAABAgMEAAUG/8QALxEAAgIBAwIDCAICAwAAAAAAAAECEQMEEiExYRMiQQUUUXGBscHRofAjMhWR4f/aAAwDAQACEQMRAD8AcCSAkgJILPr7PmLIASYWSCywLFbOsgFj4ywLJhItnFQWP4cvVJaaUXcMgPCLw4V4cklKDcFATU5EpDqlOVGnCpHMEKyBWFskrKR0wWDlZArCSsiUjJi2DFZBlhJWQZIyYGwYrI4wgpIlI1gsoxjWl5SNjDYLKcY1pdjGKw2dZSVjYy7GNjDZ1lJWNjLsYsZ1hspxitLcY1px1lREYiW2jFYbOsptGtLisbGENlVopZjFODZtBZILJBZMLMjYhALLAskFkwsRsJELLFWSVZYqRWwoiqQmlTvtFTSGUKMjORaCBTQllLTzYTR5C8up6HY7TO86NMcLOcq0d5Q9Kb9bSQCrp5WGVMlPG0ZLJKmSaVSmBBnWXjIhJUBlJArCisgVlEybBisrKworKysdMVsHKyJWEFZErGTFsoxkSsvxjFYbOsoxjFZfjGKw2CyjGMVl5WMVhsNlGMbGX4xsYbOsoxjYy/GNjOs6yjGNjLysiVhsNlBWMRLisiVhsNlWMUsxihsNm2FkwscCTAmNsAwWTVY4EmFiNjIdFhCUpUolyScmPEJpaeaWk08AosZr6KodpkytpGzCotmrpNMAIV4Ijac7S6eXKTs9eMVRm6vTCYOtXtOo1NrTC1iLNWnn8TJqY/AwKqQZ1mpWowOpSnpRkeVOIEyyBWFMkrKyqZBgxWQKwllkCsdMRg5WRKwkrIlI1isGKxisIKSJWNYCjGMVl+MbGGwWDlI2EIxjFYdx1g+MbGEYxsYbOsHxkcYSVkSs6w2DlZErCCsYrDYbBysiVhBWRKxrDYPjFLsYobOs2AJMCOBJhZibHGAkwscLJgRWwoSiWqJECXJJtjouorNHTVAJmq0vptITVmnHOjodNqoS2pEwKVaW1NRMcsPJujqKQfqq+0yNQ95Z499oLUO8tjx7TPmy7imumJIv9pRgWNhck8hDVpsdgL9u4mvoNMU3Kpf94G5lJZVBE4YXkfYyaPw/Vbc4r9TcxVPh11Ukugt03/jNutxELfmLdLGYWv4i9QkXIHaJjyZpv4Iplx6fGvizHenYyJSElZHCb1I8tgxSRKQkpGKQ7haBSsiVhRSRKRtwtAuMWEJNORwh3AoHKxsYRhGKQ7jgbGMVhBSMUhsAPjIlYQUjFIdxwPjIlYQVjFY1hBisiVhBWRKw2dYPjFLsYobDZqKsmBHCyYEyNlRgsmFjgSYEVsYYCTAiCyYWI2MhAS1TIgSYERjospmOzRllGsqsiF1AbHdgTby9besnJpcspG3SRfeJt5TpdSlUXQ32uR1H1l9pykmrR0k4upIam9upA62hI13+LYWAvt7wbGNjC4p9To5JR6Fmq1ZbkLfk/eBFYSwvGxhjUVwTm3J2wYpIlIQTzsCdr7cvYnaUrXQhWBuHNl2JJPXYfQx9wm0gUkSkJNudx94sI24RxBcIxSFFI2EO4G0EKRikKwjeHDuBtBTTkcIWUkTTh3C7QQpGKQkpGKRtwKBSsiUhRSQKRlIFAxWRKwkpIFIykCgYrIlYSVkCsZM4Hxil2MUNgNALJgSQWWKsytmhIgFlgWSCy1KRPISbkOkVhZILCP09vmZR6A5H8SYWmP3m/wDqIjmUUH6g4WW06DNyUn22ly1iPlCr9Bc/mJqjHmxPvEcmOoxM3jFGpTp+KrhGQgCmSGzuQMcRfeCUdfqcitTRsFC38bxqC0ztc3UtkBzHtNrCQr6Valg9yoNyv7Lf4h1Hpyk5Ju+S0ZxSS2/9/wBRzfC9KWqZU/EpLkWRgpKY3JChrWYC3X0nRU6Nty1Rj/eYn8cvxLaNBUFkVVHZQFH2Esxk8WGMPmPm1EsnZFWMbGXYxYy9mbaVYSL0QwsQD9QDGqatFrU6JIDVEdlH+Er/AKn7GE4wbrC4NAjaYWAOWxv8zAne+5B3HpF4Ayy57bCy7dyDa/5heEYpzJsAOZJsIdwNrYGumAJIuL3uOlz1jrTttubdTzMLwmPw16jazXqzXSmaKov7t6eR/jA8lV3CsVpv4fug7CMUhOEYpH3E9gLhGwhRSRKQ7hdgNjGKxtcaqq7UxSawuAxZbd7nkfxMHheuRcq+peo7s3hpajWdUHYFVIBPXl0vFeZJ0ysdM5K0bhSRKSWgrGsniKjqhJCM2xaxIJsOQuJcUlIzTVohPG4umClJApCykiUlFIm4ghSVlIYUkCkZSFcQQpIFIWUkCsdSBtBcIpfjFDuFoNCyarJBZYqzM2akiKyYEmFkwsm2UUSsLJhZMLJhYrY6iVhZILLAskFi2MolYWPjLMZNUvsItjKJVjFhNOloRbzRVNKqjrJ+KjR7tKrZm4RgVva4v2uL/aH16y06bMBlipYjbewv1nD6DUMmL2plVxIBqgMBdifLbmBa+/S/pJz1G2uCkNJuT5AOO6xjxFGQD/y9lsxUZ2JZt7H/AGtO301QVER15OoYcjzHpOQ15qLqKlPBcW1BcPiSxyBHM2H/AGnZ8AQDT0y4F/NdbYgeY/s9JmwZv8kkac+nTxwZTrC60qjUlDuqMaaE2DMBsvuZVqNPVq6ZqZK0atSkAWUCoqVCATsfmUH7ibPhLa/85SyjpNctuSLjJcMybXBKqvqZ1Dw6fhaYNdlpXVT8zKtlLbbcyPvMf4acPqOJsP8A1IX/AOC4f/mdP4QvlYXtbKwva97X7Tk/gBxU/WuP+ZqM+n7ZYwf6uK/vQ5RuMn8vudJhGKQnw42EtuIOANhGKQjGMVh3C7AYpB00SK7OoxZ/nx2Ddiw6kd+cPwmV8RVayJSGnxD1dRTpksStlJu1jY2Nhbl1nbgKHoF0lwvh5bkk47bnmZJql/mCt7WP3EtKSJSNaFplJRTyuv18w+8qanCsJfpuHl9/lHcw71HlsCxObpIyikgUmtquHMm/MdxAWSPHIn0JTwyi6aBCkrZIWyStklVIi4guEUIwijbgbS5BL1WKnSlwWZ5SNUYEAsmBJhZILJtlFEgFkwsmFkwsVsdRKwskFlHFtcmlotXq3wTHIi22TBQd/UwjUV6dMFnZQBuTe/2HWI5oqsT+BJEl4Fjddo2kYFQzKyE/ssQWHa9tgfSWVqlgxHYyblZeOOiVHWKWdLjJDuL72sN/zaM7Ke84L4w4pUSkz6cOXSzKyjkQee/MTsdHr6VUsKbqxVyjBWDWYKGIuPQiSxyTNGaLRDiDpi9MsgZ6VQqrMBcBfMbdhcXnLpXvQIDUht8oW/bYtfnOi1dQMtOoQVN6i2YNYeV18wG1rgc5z9Csv6cr4tFfKfKi3W2/XqJLUO6G08ashxxj4pa4tdDe1tjY8j9Z1PC96S9dzv7mcfxyopct839WjE2IB/q0N+3UwrUcTduGa9qIam1OqaaFW8wBw84K/KbMT6XmbDPbmlL5/cvlx78UIrt+jscYsZ88Nx/iVFW8LV6r+rchL1XqC2TbWa4I9DPePh3jFPWZmkyuqU6LEjZw1QMWVh+yRjy/2m2GeMjNk0coFfxNqWo6PUVUKqypZWYFgCxCjYdd9vWcn/wd1ZLapA9OomKnIE3BVmUC3axP4h3/ABN4mR4ejxARsKtV8xe2TDDC3LYG/WCcG4/Sbiwq0qVRaeporQsqrYPcWY26eXnElNOQ+PHtiegcQ1nh02YAM2wVTsCSbD2HP6AzmK1akxBr1VqHmy71ADtstNTiPcE+plnxnXRno0WqlFANSrSp71W6Lc3sqbMd+dh2medbpKQLGkxsSSGcZeQ5EheXlNQH0GPYSOWXmotjjxbN7gGooVVqJROyEEEKVWzDtYdQ33hzJOd4NxfTowRab0VcLYsVCjnZiSdwSTv3M6OnqUclVdGNrkKyk272E04Mi21Zl1GPzdCGMyOP1qdN9IXuQj1KzgdFp0XF/u4+9+k3Ss5n4g0Aq6lchcfpmTHPzEuxucelgOfr6G92zKlRraHXUtRTzohrBirBrXBBsQfX/reE0qGRtAvh3TCjp0pLc4FgWaxLHMksT1JJ/jNE87wpugNRbsLo6VV6XPcy+CUq/eX5bbGQknfJtxuNeUmYLV0KMDtYnqJZnGzMKtdDpKMuqAW4Qf3h9jA9Rw91PIt6qCRNs1haMK4vzlY5pozT0uJ9jmvDinT4qd7L9hFKe89iPuHcxVWTCyxUvyhVPSHm23p1nSmkLDE5dARUvyhA0rWudvTrDqVFV3AkajiSeRt8GpadJeYCWie0hqXamBjTqVSeS08OncsQB94aanYSNzA5NnKEUcfr+LayuSBp3oULWD16ePmBFvKWDfS622k+D8Lp16mdcvUNNVKUybUid7uVHzHlsdvS86XiGj8ak9PcZDykEghgbrv9QJzXA9QV1NMWKqzFWBAJ8wNhs23mA6TNJbZpvk0xe6DXQ3EV6dTV/t5U1rUkJYXIUqyg72F1XkP2usF+KKzeCy02FNXphvGbEgLvlt0PI3sf4TQ4l5NTpqgW+Yei7+XyqwyUG5vu6KNu8yeIUS1GijU8wDV07q27BbHAkruAQi7/AN7pHbdHRjFNAFTiS0qlCi3nZ1XcfL2uB7GU0aHhazQstMU0XVVaVlJ8wqUQQ7Dr5gR7ekMOjqtqdLqF8O9OmRWQqzsWI2AC3tYlt79u8I1HD3Y5lFDCutRDUqYWZBihAXc7E7E8zFjFjSnEO1xPg1yP+VXJYup+W6uwAFtrMd9/eZvD9IDTUWUAg7Lsu+52/wApH/eU8S1NEMf1GobzKyvQRTg2QxN++1wLyv8ApqhRWxugHymq4DHnyVdzzPSPLTznVGf3vHGzL+JqZU6hVW5CAAgdtPSt+RAdTxOotDWaanTyGqrZeJe2K4oDYDm1159u83f/ABLp3uVps528zJ7bXO/SDn4gbIhURQOd0UEff+Un/wAfO27q/wAjx9p4415brv8AA4BuEVrWCOcjcm3+3PlOh+DdbX4a9Z/AqVkrU1BVSFIanfA8uViR7+03qnxDVBAAIO3lAB6252Fj7TQTieptm4p006uaiMF25nzCB6Tw2nu5KP2p4qcdnByWlpVOI66p+oqVNKrr4lRgpZ+eK06eQKoFG5Y+m3OVcf4a3Da1GpQ1R1NMnJKtXw/FR6ZVgrFVAdCCfMBccp1lL4mphivj0if/AGWe+1zY232hNTidGsLH9LV7E0QRvyAPL2G8Z46XP2ZGOp3dPuv2Y9P4i02vq1KlFCcWWkzXxY3sNwV5X5HcbX6SPEa+mf59jUpkAKyOQNSQqNjYG58Mov0tuZv6bR0EBqCjRXbzFL0/upP8pRqdHoqw83hkXp3BZGH9Vug37c5neNSbakaI59qSaOboaGnRraiqjlTV0lCjSpPSzVPBBAyGVmB27W3mnTZaYq1KypQVtTbROhdBUpmklRTuTgR51LbDyHkJdV+FabBzSrMvi6sah7VGAY7AqRyZSLgg7HbqLy7W8MqsrJWpLUQUq4D0iab2JK0kCkkfIbE3G42AvA8TXpZVZ4P1o3OFaxyUSr5s1JpuCDyvdCRsSLHf0majj9VqmAtk4Um5Y3RQl9+Xy8ht7ky7gVJKbkoWUEu7qwsbm5JxPyn6c+sw9OK6WcK2pq6hy7gMtPAO9lW522yvbrYzThk9tSMepiruJu/DWbZkXFGmXprkGDO6uQxsR8otbIcze2wud0rL0pYgDnYAfYRAA2I5HkRuDLKRPwuAbGNY9Lwrwh3jGmw5b/SNuB4TQI14wciXMveRCDrtGtE6lfDKC0JoMh6WPrKXSVkQtJnLI4vlGjjFM/xW7xRfDZX3iPwD6VHHfmYwqEXvvJB7GR3Jideo/C4QxcmRAlop946rOtA2t9SsLMP4h+KKeiakPDaqHqBKrqwHhAkb42u3X3AHWb9aoKas55KpJ9pw/gtq6moWsAVaminoAXLs1iewZLfSTlJ3SKxjFK2dTwrjun1P9jVVj1pm6VV/xU2sw+05zXaGqNU/hg7Vc0IBPOzch9be0t4L8H0qKr47eMU+QnYrbkA3O3pyh/F+LpQWwZQT625dzzJiTa4Xr2O3bVfp3COMU/HpeGXNDIgtiQKvWwVgfK18SCD0lFHSUwguKjBAQHrsLb87sx835nMVPiQEtgGLchVbEKPop/nMTV6rUVCTUrDbcZMGt0sgF8faacWHJN+by/c8/Jq4Lpz9jp+MceqocKL6eko5tdmA7bqLfYmctq9er3L1atRj+4oRfuensecGp0EPmqmo3otgT/nbl9jHWiliRcG+ykFtvra0348EYdDz8moc3yVo7XugFP1+Zh6gn5efMWlaJkxAGTMd2Y39yT/GEKQdicRfck/yG5mjSpaTABq9TJbkBaRt9z1lXwRXmMypScXBII/ukW/HOXcO4eatRKStiXNsjlYdTe0lW8MfI7N6lbH+Mjp9Xg2S5ezWP05QO3F11CmlJbuh3XDfhXT0yGZjWPUORgT3x/1vN6jQVRZUpLblZVnF8O+KqYVVeixbkDTcC/sbWmsPifECyVBsNnK2A6727es8eeDUSfm+57uPU6WMfJx9Deq6VH2ZVNxyttOd4h8F6dgAjVaQJ5K7Mv2a/wDKaGl44KoYqGAFtzjY3He42l+n1bMbXUerEHfteQ3zwyq6ZoccWaNtJowtX8LVhY0q7nEWxr/1ikcrG1r+4lGl4QniJS1FLS07ksrUHr0mYjkAt8fyduk6+pWfG+AbocSIHV4empVqblk6rYYupG4ZT39YyzSbp/39glpYf7RX6/NAer4UnhimtSpRYfLUOGPpkbWmdwrU66mzLXDjAbEpdWHQh1JB/lOg0YdKZXUXYptmtMkMOhxW+8yRxChSDLT1KBOlKorWQneynZl+m9u06EJU4pfWvyhZ7FKMm67X+L/vcJTijMAalMWII3AVuxG0vFekWQhgMSCEbYXtt9PyJj6Dj2lqMwqKQeRfG6H1vYberATZp6ag9skZAd1a5KH6nkIP8uN1NHLw8ivG7MD4z/pCohWl/ZsPO1Mi1j+yOt/U+0wOFfFWq0umTSqtjSe6Egf2V74DvvtbsbT0xaS0hYZWvtYE+xtMrivCqFb50FyCFq0/XoR/KBwT5T5NMcjiqkuDd0WrStTp1U+WogYdxccj6jl7SzxJynB9NX0lVKeWemOQAtujMbhr87XH08xnUmkD1l4crkhJ8+UtZct5QyWk1bHaxPrHYgx1wJJJg5EgVhBEgyR0yDiU4RSy0UaxdqCVpywbRoiZBuzakkIjvIvUAG8G1erVAWY2t6zktd8QGq+FI7A7tzAH0/1lIY3Iz5dRGHHqb3E+K0rFWNx2G9+17TG0/HaWbFrIBc0wQLtbmQO/bvMDiOue4Qed9yQtyFA725mZeoqVGFmvYG+JAAFhzPtNMdOmuTz8mskpX8Dv6XH6FSkW8Rad7hfEbEk9+/4nJvU0zVWqV6hqnLZEVithy3JAPeBLpVAYsCTbbGwAvyJ7+0sOnsBuiAjawzc+53/lBDSxg203yJl1c8qVpcBrUqeqqinSSnSU3JqYNkqgXuRsLdOu5hf6HT0cVOLEAF2K3J3vtfltaXcNoLV0zUaDWqXDMKmIZhfb2Hbptzglf4Z1K3ZgHFua1Ba23f3+08/V5silsjdL+TdpsMdu9pNv+OwXqeLpYU6arj+7YX/A9TBaytWK08UC5bIB167gAiLR0AAlhTJY7kk7AHcc4fqtdQ0i5MuOXIAXYkdh09558XllJKN32NcoqvP0K14HpKSNV1AGIH71QW9gd5x/Ea9E1D+nDLT2sHN29T/tNPU/FQrslNkK07+axJY3+lofoOD6WvSHhBjUBOZYFLWuNhfkTbff6ie7po5MUd2Vtv53R5mdY8r24Ukl2ps5im6m1tvXYW94W2mAAIya4v5bmw7yvVaWvpGdclF2tzG9uX158pbwvVOTiSnK/JlFhz3tbrymxy9UY/D5pgVSoBtY+53/AISLakncY+W2x81xy+h+0K45T8N1JIAfcfKSOUD0TgkjyjPYZbA/QnnCpWrA8dOjd+HdP41RShFPAZPYtutwNh9T7TtEo48gfc3nCcDzo1qFQC6hiXXLe3X+M9Bo6mkyrZgb7jcA7+k8j2hBual6Hs+zaUGvWxUazA7bdweR7yOq1opU2Yq7lb23OQIO+/PpJ1ylNWZqi/QKGJ9pxPGeL6gVClOoy07cqqAA3HLkdtjI6fTTm+3ctqNRHEr9exfrfirUgkKcL8trt9b95iKr1n8z3apvd3PmPa/eblXTaalR8Sqy1qr09kFQMgJAsSf2f9ZzKOG6kj6AD+M9jBsp7I19DxNT4ja3yv69AylRYOQCt1NrZC9+RE7fglYAeFfHb5vEut+eNj0PScfT1hICuQyr8hIAcf5xb83hOl4kyEZKtVQLFGtlY9ht+J2bH4kaZ2nyeFK0dovxNpqRNN6igoSDZX2+wII+k0qWoo6hQabo4a9ipG9uYInA19JQrXeljTuovSY2YEfn33h/w5TqUCQpIydbhhcAdSDy5Nv7TFPSxWPh89z0ceum8lSSrsde6Fb8tu/L79ItNqb87r6Ny9j1EBbjalFqDIAnF3FsU9WBttfbl2mfX4zTQZ5IyVDiwRgRfvje67du97GZYKd0jVknj62dUD32krTitJx5layjyknyNcGwtyBHP6c51Oh4gKigjkZpcGlZKGaMnQXHsDEGvHilaI+HGlmUU62dtQxMz+JcQFMG+1hcmxNhFFHxpNktRNxjweecc421ZtsvD3Ci9iT3PvMmg7kqAQLcr9ztf6+sUU9KMUlweFKTcuS5lRdjcuOY6E9Tlzj1KhNthuLDYAewHIRRRhewc9PECw5Lcg7j7XgiaxQSMS7t1JsB22sIopNcl2qfADqdU9I+Yt6gMbfid/qKZp6Klpr2bwlNQj1F2A+rG0UUwe0ZNQien7Mit8voc5X1a6VMqgY5E4BVU7jvc/SczxDU1q2FWowIe/hoSSAAxBsOQFwR3iinez8cVjWSuXf5F1mSUsjg+i/8BjZqlLwslLBcgD8rXscSd7Wsfed7wzTnTWZnvcf2YFhffYeu0aKacr6IjgS5ZDj39coKqoI6czvz3Nha3T1mHXoCwQhjfc3KLy5fKL/mKKLB+g2RJ8g/9FKxsb8t25t9yZbo+BhWBLA7AshDYntuDv8Ai0UUZzYqhEN47oHppTq02Ie4y/Z2IGNyD83S4nN6niFdTZzuRvdmYkfW8UUOJ2uQZopPg3Ph7RrUXNzudgylw4O23blFximtB8VZxbnd6hJO3TlaKKcm3OjmkoWA0tXUQkrgc+YKJiRtcWtC6GkXVbUAtKuuxpgEUqlu37p/EUUeTpWicFclFgv6qzGlUUoynEgG/mG3SECjfkfcjb7RRR74TJUraNLh7KpCuzqSvkdSTb26j0IhX9L6jThEfF9+vYch26n2PSKKTaTdMe2k2vQs1juTlSJVdSlnUYqCSLG45A2227S7gWkpqXDU2qMystiyhG8twvccucUUhGXla+f8Nr8Fti3qXy/lJ/kxK7tkRTLAI/lpsQSpF+vK+xF+u06fgdbOmKlBmuigVqZ25bkgjYix5bfyiilMq8pPTvz18zpdLqQQOfIEddjyhyGKKZJHp436Flx2iiiiFj//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1138" name="AutoShape 2" descr="data:image/jpeg;base64,/9j/4AAQSkZJRgABAQAAAQABAAD/2wCEAAkGBxQTEhUUExQVFhUXGRwaGRgYGBcYHBwcGhwaHB0ZHBwYHCggGBwmHBwYITEhJSkrLi4uHB8zODMsNygtLisBCgoKDg0OGxAQGywkICY0NCwsLywsLCwsLywsLywvLCwsLCwsLCwsLywsLCwsLCwsLCwsLCwsLCwsLCwsLCwsLP/AABEIARoAswMBIgACEQEDEQH/xAAcAAACAgMBAQAAAAAAAAAAAAAEBQMGAAIHAQj/xABDEAABAgMFBAcGAwYGAgMAAAABAhEAAyEEBRIxQVFhcYEGEyKRobHBMkJS0eHwFCNiBxVykrLxJDNDY4KiU8IlNXP/xAAaAQADAQEBAQAAAAAAAAAAAAACAwQBAAUG/8QAMREAAgIBAwIEBAUEAwAAAAAAAQIAEQMSITEEQRMiUWEFFHGhMoGx4fBCUmKRFSPR/9oADAMBAAIRAxEAPwCuSpyVAJTkoDTVjnxgO02urGruFbaN6Ad0aXdMCUKCswtgN5avlGkmaQFkBzMV2RtzfxjzQtEyXTvD0zKy5jkkg4UaVBCQPCPLPNUkTOsS7kEDwI4NEFiQEITOUS7sx0Ys26MVMxkkGgqBxEZXabpJ2AktvtBcpQSp27IGYNQdzCPLHMJQoE0SHJIcktTk2sRSlTEpzCQGBBAdW59waCLRMBaakOHqncmn2N8dwKmVW02XNQpLoJxFJUkk5EQPbLUW6yjKLEbCBrAFrlHEpSSyXOHv+YiG1JZw7gso8W+pgwkcMB5MKkzFl1j/AFBhSHq9HPBxE8leDCslyp0mtdlOYhUi04UFvayB2CuW+say7ScAB0yg9BME44ytE9ISEpJ7SXVuU/nmIFmLUlTVCTh3OnPuJaBsRJoCSYxROsEEqMXGBDp1qJBWo0LgDZQ+ghQicQDviSZs0jWkEqgTQlRzLtqVpClUMtgkbSc/WBbbMZR6vUpWlu9uReBZSaV2wZY5OEuTTD5/R4XQWamCzB7Nb1JThJo7+X1MOkYApRFQBnnV6nyiunOkFoknElNSlRIO7KNdRM8AtxDbwtClKwpBfE4argM/zjRU9KzMWHC0kAH6cAYILFaQhQBSFDLOobxEAWM4pmzEXPP6QAqoGPEWbRCkrxFWNxjSzuRUD+0eItaSrtZ9Xwqyi1NYmvC2JQoo/Tlv0Ea2WyBKesWHJqlMDYqzGr0pLspOw7zv/wCz5RN22QqcnqkuTnGR50AW93WUn/xjzMZFw4gz59mWcKSMKhiBApqHFeVY2NqSg9YQXAIQk0ZiwppSvOMVd50Ndm7bAkyUVOCe0nbqIkAB7zNCuLWTzbWFp7WeHFufURtZFsphspHt2WMEsqgNH2b943QReliEm0ISkukoSoFmd06c3jiBuBCwkA6RB7QpyQa/PbBVpWyez8OHvLk8YXzV9rnBN6FiRyga3EemNQrbSDOUNyjAM4wZZnwqHOPbLcs2c5QlwCxJIAB2OYao3mZDsIqMT2aQ7k0SM1HL6ndG9qu6ah3TQZkEEeEPrlu9MxXaDolhIw6KURmdu2GhbiGfTNbpviXLohLU9rV95z7qVje/rxQtWFYDMGNHB2g8NIano3KnPgCZa0hwQAxbQgEaaiJZdxS5GFSyJkxQdymg3AOe+C76Yu/6hKFapZTvByIyMDAxZelNjHWNLSwWArCAwBDgkbAQ3dC6w3UFqbrEA7KnyEYRUaGuBoGUEWuYwbWDrXda5LYwADUEVBA2d8Jp8wqUd5hXJjuF55m9kluYY2I1KtACYCQcKeMbdZhQrfTv+kYwuEhCzSw2opKjtB79IYXWgJSqarICF1klYiNg+2gu8ZlBKTkPa3k1jHFmhNwqEvJ/Lm13yesWZszU0H3oIivG1LmrcUQlwnQbH5xuAtIc0pqRlGWGWk1IxVyBD90ZteqMNsox+u5959A/s4/+ssv/AOfqYyJugZH7vs7UGCgbeYyKQdpEwokT5/lTFYlE6xNbrIcImp9miVbjpypG132+WWRNT2XcqT7Wo4Eatui1quQIs051BaDLUpJGhS5HewPIxOqkmBWhhIeiIlTZakKAEwJAyqRWo318BC3pkkJtEhI92WB5wlu+3KkTApPtJPeNh5RLftvM+eJzMOyGzZsx3vBWNNd41Up7EBWe0OUG3wskwHaqLg2eCQwGdN8LPIMoB2YQCxPibaIs9jnTiBKkJdCaO4AJ1zIxF4rcqStK0kpLPrSLXYLQ0uXh0FeRr415w9FsyPK+wELVdEuXJQVISpSgcajniJNAcw2XKFVilqQZyXf2VA64WYc6Rbp0vrLOtmyKhxz8xuiqElK0EahSD/UPBxBpxvyIl6v2jXo8t1KSTRiK7xG3SRQxIGwacN0QXFi6wsM8w7d0SXvLUZoxMNwOLvMca13c0HyRZPlY5wK/YRLS4OpJdju1ia9LoVM6qZLQCQSCE4U0YEajZ4xrKRif9S9dnsxY7znJky3yU2EBvTuyJEcTuAIS77mUq8Fz2VLnIwpUDgLpUMQBIyy2RVpNTFtvq1Hq8OalFxpkDXdn4RXZV3zNEvwIV5GOcb7Q8bbbyKfODjdGSkFfCJJdnYnFQjQ0bjDCRLG4BvDUwhmoSpELHeRy5iZaSojKg3qOsG9E7vM+YeRJ2QpWTOWyfZGQ9TFu6AJwqmncB4mMUAmm7zcmQqLXtx9Yq6UXOJUzCHUoup292rc6VhFKs6lB0g0D/WOvWhIKVlqlBTyY08THP5thmKlhSUMlRIpmSCVGmwQ1xp44kQY1ZnbP2cqJuyykuT1dX4mPY8/Z2P8A42y/wepj2GDiFc5hI6PS59mIwhE1K1BKxuah2phFZb8nWcTLNMFCFJIL0xBqd8XK4rQerJIY41Pxy8wY1v8AscubKmFSAVJQSC1QUgkMc4DSCoN7zA51UZzy8pqZrLDJUwB2EgAPxMDSbS1DDO39G1y7Oi0YgULSCRUEFQy2GFs2ScIJBCgWINOBhVVHhr3EKtrdlW0AxYbLaky0hTdtdEtnXZxrFdmj8mWeI8Yd3WsYpCzkUFD7FHI88oHH+IXCzE6TXtG1guU9WVzEAzMRcEAsnRh3l+EAlCUOUDsGqkn3TliG7bDux3rhUAvQkDdu9Wyj297CFKxyqgpdQGmnjXixing0ZAd9xIbmmAq6tSjh+F6HcaO3dC++5PVrOwKChwf5RBZpakLADs9DXs7uGyLNbbGiYkFfZpV8z6mAZghszVUsNouuJIMw7M/useXysCYo7BSDZAly8irizeJIjy0S5Ux+0a7n8QTCvmcWq7jBiOmrEFuOyJKXUHATUHWAb1mjETVho5VyDkw+mIwSmSHG0V8or8qzqWoFjn2Rq+2Ho4bzCCysoowexJIW5DzFbqJ2JiK+JHU2gLUQl0JJala5b8os10WaXLSqbMUMQJBBNQx2HXXugO23ulYKQkCW5KioA8Sx0+xBaidgJmkAWTEN9KTP6tafaAKVH4gGIJ72hLeMz3E65wwQsBBYMHUoA6JOQ+9sLLKjEtzrEzG2JPaeki1jC9zHXR+wsnE1ApAL/qIoOUOeictlKO0qH/ZX0hlY7u6uzI2rWk95DeEQdGR7XFf9avkYJQFIPc7yfMxax2Gwj45HhC/o2P8ADo/5DvJg+YSAeBgG4z+Slsop1DUJNRqdG6MSAiyyUAUSlvEx7G9wq/w8vh6mMjqEMTlvRlJMtq0LV1JqfOGdulnqpo/21/0mNOjliwrnIJqlQPgPWH8+UFIUmlUkd4MSeJ5QJujzSp3lZsV2ykAZpHgkh+8iFfTG7k9RZpqRVSGO9khQ8zFtsSQqwSyrJII/7KT9eUKukEkGwBLuZSwOGIGni0K1m95QgFiUtFkKbMhRS7uQNxyNfJobXdc6eoRMWgrUpIJd8joBpCFVsUUoS7YSE5UA2mLpZraJKUoTiwgZHtA6vlSrZRUm3AkuUk/iNROtJD4S+mBde5Wfe8F3PehQoIKSlzVJbwOsMF2+SsuUNy037chE1nlyScQqEDERw+xHOwC7iLUEtsZPaEJQXCQVqq2bDaRt3RLIsQ9tZ3kn7pHt2ScRK1VJinftNvmZ1osyThlhIUoD3iagHcGyjxGZ+py6FNCWKorUfyEqvSC8VzpyypWJKVHCEnshILDDtprBHRC1YLVLBUEIUWXiLBt/hGlm6NWlacSZZaJLV0ZtMtBWpIbxj1D4ejw7HpNGNuanTLTZjLOJBz1FQRv2iNUznBWhICgGUM+Y3Qq/Zlb1zpEySuvVEFJNSAp6cAR4w0tMsylv3jaNRHl4srYMhxk8TiAovsZW7dacaq9tW4UHEwFNspWe2SQPcQWG5zmoxYrdKloUoM5LKBycOCRzHnG/76ljKU2wMNse+rllsCSumliCZVL5sZlhK04qqCVJV2gczrsrBUi536pSMpiglqlid+obyhle+CdLKwVBSe0nEXTkXBGwwd+zlKpqkqmVCPzBxbCnTeo8oDKtrvG4GIbbcS0WuxhKQGcJ7Q/4inmIQdD5ACJrgv1ihwY5d5MW21zR2mGqU+OI+EKujdmrPB0mk/zJSr1hBLao3SKm0+SGJ3HyhN0dlPITpVXmYtdoswYjaDCHo7KAkkE1SSOYJB8oPxDYuAcYqXjo4l7NL5/1GMje4UAWeW2z1MZDhuIFTnd32j/EzRtS/wD2MNgp9YCu6wNaplM0h/viYeIsQETK61NZWsRJdUv/AA2HQlQ5FZ+cLZiCqzzxvLj9SCH8fOLJdclIsgepwk8/7xrYrKhfXBv9RRbaCGPeQeYhLb8Rq2u85JZ5LTVIIcKH1g+x2pWMSsQIZxjGLLSjHveIrYhlJUNFFPcSnygcKKZ6VaYm5GkaHbkGPfCjVqHf7GHW+1rAUymwkCgAzENOiSiqzTVKJKitKXOzNvCFF5GqhtD/AMp+UNOhUx5M9GqVJXyGcAzs2M3F5sSpYUdpebBLZIEUPptduO8ZZPsqlhR19jP074vVgmOkQovuwg2hKz7yVDg4Ap3A8o8npH0ZCfrGYkDATa7rzlhpZxoJyxAMeaSQ+4wHe14pmYpaQogOCrspHLEamJrLdiZDFc0zHYDGwAY+cCTbrRNSViYtLZpSohJbhFdrcrAveefs3u7ql2oYnqgDeGKn7lCHV+oEZcUkAzVgM5SO5KR6R5fK8olyvqz3JM6hVIlP6ZTSJElQJBdnFDRwIXXbblqSrEoFjqH8mgrp2sBNnl6sVHnX1hfYkASyRqfVo9hWK4xU7HiDkBh2m9vtSierJDMCQKA7jWoypHROgzIkzFkVUoJA2sKJHMxzGUjFNU+mEHk0dV6KXf8Akhb+0+TvQkZuwdswAd8cXJYXC0KuNtI5MOtKmlqIqwIB2qUakbnLDnAdjmFE2fXNQPckD0hlbh2pSA1VOdyUh/NoX3fIBnzsWteT0gtriCDW0kVaSTCe4Z7oVvWs/wDdUWBdlY0DiEtx2UhKgUthmTE9ynHgRDxp2qIOo8y/3BSzyxmw9TGRJc4AkoG71Mew4VMlIs9oCpmJCgQUtq7g67KkQ7kTqRzFNpUhYKSQa1HjDiw3xMSQSoq2g1H0hI6U2aMH5gdxLPdagbO38Y8SfIxHY53VuokBP5gP8xIPDtJ74rtw38UoIUkFJWo0cH2jvidd/IUiejCap7JcZ4cNRy8YT4Djeo5cqk1KTLOKXMfSYW51j28pAShCxx50jaxpezqP+4rySM9YntqXso3fKJ2NMPr+ol+zLft+kDv5WFY+8xGvRO8hJtCcXsL7CudIy/5wVgUPeQk84QzVw7EtpUnzNTzsFmJlrwHLQ7RoYZ2yy9YlNQGL/wBopXRC+jPR1M1KuwOzMANNxMWVM9YSUiuj+seV1GBsb2s7AGBocQEzutThCg+oLN4gtEYZLIepUBRmbc0T2i7QUgihbOFn4YoUFOSRkTDAdp6QG1CW2TKEtBS7gEl4STpwWtSiWQiqjuGnONZtuUsVpCnpVKmzJSZVmAwZqqylb98L6fFb25kOTDlY2w2/WU2/bw6+0KXo9OENLnGJIGjwgtNjXKVhmIUk7w3dt5Q6uGZlx9I9bMPJtN6Zj4m8mlSAJ07kfKOodGl4bIirDtf1GOcTWE9X6kj78IaIvSbgEtBYAM+ZAerfC77ydoEBgVnfb0h9SVTFv6/+y9WNXWKVMOXsp4DM94bviO7ENNtBPxhI4Ni/9m5RUJF5TUMyy2zTuiCTf01YmgkAGYp2DE7uEWHpSCJ5g6lSDLfa+kMtCymqiM2Zn2PA/Rq3iZMtSh7JmAgHQkMfIRUguJLivIyVzFCoKy42s3lDm6VaGnmLXqDe/E7Pd3+Wn71MZAPRu1GZZpayzkHL+IxkCEI2h6gZx0KJIoe4wSle5XcYczLZMJBxGnD5bILRPmH3j4ROq5Bw0nIEqFgBwkMr2joT5RKlKgokJVllhVw2RYLqWrAvCohpix45xKq0TUrBxqdiHfnAlXO+qHsDKXZkN10vYcQHH+0TFb2Y7Gia+EEWpSq9uWSd5f5vAalNZ23esSuDqo+09rEQUsehiu2D8qWdgMWjon0SSpCZ09OImqUFwANCraTm2UIZFm6wSJbe0sA8Ca+Dx1QzAhNNIDPkZV0rACW1wf8ADgMAkADQBgIkIAEayJ2Jzptjc13DxMQs5XcmPEhmEGjQAtHh9tDGaQB6fesCYWD8T3Z+ghPiFo7GKgSpJJ8PU/KPFySD5+fk3OCbOMn583MSJAq+v943XUecnaLLXIExBRMDpUCOG/c22KNdqTKnFCs0kg+T91Y6RaUAtv8AT6mKL0q7NplTB74Yt+kt5Ed0X9Hk1ApJOoUCsvoZLOqqWs/CR3Q3u2xTZksKQl0uaukeZhBbFkJCvhU3JQeLJ0WkKVIp8R8hFvTg35TUj64grVd7myronv7I/mT84Bsd0zRMnBg4WH7SaOkHbXOHyrEraIBslhUZ0/KhT/Qk+sWE5B/VPLAX0kAuycNE/wA6fnEFluyaxYJ9pXvJ2kbYbGzK2eEQ2KxFi+0nvrGW45YwaB7To3RGWpNjkhTOAXYg+8dYyJ+jMprLKG4/1GMg7jRKjLkVA2ts2/WALvv7Ha/w/UlIOIJWcyUZ0ZmpodkPWAY6xzrpDfBRPtISSlaGkywHpLUCqYoHRSjhD5sYm34hKBLTZ7xs8krlrmICjMXTPNRzbKjZwxUlC0uhSVAMeyQa8o5BZJS5iglCcRP25JoI6T0Alq6hUsIohRxrcMVUZKcL4iBmdI7VW01kFXI+lVlDIWzMFJPAhx4vFSmzB+HG1vWL50zGGRXb6GOfWuktI3DyhGTd5dgNYR+cb9GJOK0SRohJV4N6xcr3UyTCXoFZgVTJh0SEjzMMukE8BJEQZhqeU4+ZFdlodAegHiYYyVua5+Q+cVjo3eCZkqmaCzbzke4PFks8tgx1qd52cIizrpYgyggFQw7zZVSCP+I/9oitKGSf5fWCEKq/dw2xrPTRI2+sJB3mKd6g6keg72HpEa5jU2t4q+UETQH4Aq9BC20TGVwKB3Qxd4arqhikO+77++MU/pvZ/wAlCgPYXU7lADzaLkElgPsnWEHSKzdbKmy017BIO1SCF+YaKejasoi3GrEw/m0qs1WKSrbhB5pPyi09BppVZ1Nov0EUy6F4iBtT55+EXb9mn+VORqlYz4N6R7WKlap52cl0B/m0fBBhVd89ItM6WT21KCmY5BIeuQ0ixzFJTmDyBMVmZNULRMUJLssdpKCWdCdcxwaDyORuJLjQHmNFz8JUGJISSBofvPlAX43EvB7CsYABI7QKXBG0OCIGWJqsKmIIUDkQQAXbLX1MHyLLNUArAAxOFw6gHpwpEvi5GjvDQToPRqY9mlEggsXFMwSD4xkT3IGkS9eznGR6K8CTnmUWTebMwPcYSXr0cs8+aqcvrApdThUGoAHrlQRAbwY0pGS7yGZY7XHy4wAWTeIRxIZPRqyhaqzmDMMQqCA7sNsWOxLlSkCXLcIGQp41qd8V+fbWU4Qiornpz3mMN4ey+APVqgtpnSukZ5RuYWpm95N03trykSw5Kn9AIqt70IT8IA7oMtM4zLQhOgqx3V84VXxOJWYmJDZJ6SKVw0Z0XoXLwWQHVRJhP0utjS18GHOkNui9rT+HlJBHsseOsF3zcEu0yykljoRoY821GW29ZXwu3pKB0AtJE8y6YVpeu1Dt4Ex0JBfh57+Ec0sl1zLPbJSFgg4wxFMQfSOkIU1NdjvzUfSB68LrDL3Eb0l+HR7QhRcsNyfVXhGEuuuQ+/WNLOsZ6ZDfqo+kaTp2FBOqogAN1GlN6EjQvEVHaWHAU9YXWhYKj/F5QZLmNhG8epMQWCzY1OR2QX5w9drJlGOlsmMV1p4DZvOkLVJ/MSA2xuOcM7QCzabmA9YWUxBs47DzFouxnOLtOCcxoApQ7jFvuFRlTpoTiAWkKpuLH0ilpU81R/3F+KjFwkzB2VbKFth+xHusdOVTPJVdXTuB23EsItav1HnAsq1qTPXT20pUxPw9l89Q3dC9VtRsMAm0/mKIAolIHiTFZCmeUHPrLnZrf8WBuJJ8DHlovUj2XA4GKkq1q0w95iK0W1ZDEiB0Lc7xTxOz9GZuKyyjtHqY9hb0FmvYJH8J8FKjIZGAmcns09Jchs8te6IuuINABhPvZPmKaxpPKCOyajJQYU0+sBqJFVBzSJBlsQEVQYZMtmIE7MzQ1OeWkSWSYVKAIAfLQnawzhfJMwqCUDEckgBzsZtmcW3o31snEJsrCCfbwEKD7SdN0JyHaXdNjV8gEU3VZSu0rDgFmBO01YtwgWb0emmfLE1PYUoAqSQQzVqMiz5xeUDEsOAVg0UBWm06jjEyLARmtuDesIfqEwnzHeeq/TrVMe9yqWW5ZkiYDJmAyj7QXQgtTLN8nEWOx3m1FRk67mqKwFPs8Sv1C5DYEcmHERSmPJiUzGUGxAFjxzEBzQ1FOBqkAB+eohXItKpZoeRg9N4pWwWWbbAMuqD4b4/pJUL+IgE0A2JiG0KxKrRKfSJLXiLGSzagBJPjEdknKS5JUAc+ykDzgRire5wyd5GAMQBIFCSSaOaN3QbLs2EMC40yrv3wJOvFAfCl34QLZbwUmmafh2cIF8RrYxuh3FgQ6cW+Fv1AjyoYEKw4atdAw5fOJZl5g5U8YCM9y8cikcxqKaoiLZ/RZInIMtREsuZhOeIKct/ECABoxiRNzrE5aU+we0FE0wklq7aNDeWFHM+UbLSQwMXDqVc0dohemxqaBiaZLQCUnMFjvbQQGuThmEKoWHnFlklONwACouVa/SEdrumata14paXJNVGgqasKUioMRtc8Tqfh746oX9B295CuyjN2+6+kLp4S5oT8o1VbR2khQU3vJdiRsfOIkVVnucwSu45M84j2nY+gih+AksNFf1qjI96Fow2KUGyxf1qjIcuU0I8KJySVY69lQFWrug+TdhIqQYHsUhgEgPhzUrQbQNA+sN5QVLVUA7NQd42xA7N2kwWzvNrsss2U5lhIfMs5I2PoOENU2qjjsn3k1rvD6QNMvFOrEjMZAbnGR3RN1jpcHENhzHDdHIxPe59T8PwhU/FYPqKjC7FjCS2f2BBmN8mHJ+cLbmUClSTm4wvlw5wUbQUuCGOr0jyM2NtWo94WRDrM3mShmp+FXPyiObd6VDJuBPzrGGewCjkfe9Bs842ROKsuyNpzPCF04MwahF865vhW52EN5QN+6pjswO9xTjDYTdgYabVfIRpMtOQdn2bPvLvhqu91GeJkA5i232ISwMCiTqB9I0sN2lZ7Tgb/AKwz/GSk7H2R7bbwKDhwl2BoNsVAmoAzPWnv6xdarnUn2aiBUWNbsQRyhoi3rOSTTgIlM6b8IHEj0jC47xgzZQKitFiQ7FbHYQR5wdKu1IzJG/ThujydZVFQKlJcfpJY73gtBwoPWMU+FcgnhCsmq6HMw5XbmeizhORfcfpAt4LBTsOfAxHMmqGXaTtHhwIgK0zSqjwCYyTcJMRu7kiQ57OvqI2nWYKQUFbE0IAxU2UjeXIWqiEqIycA6UgVVtSlRlJPbbtPTluj1/wrZm9S6DEdf25i60XAEZ1fZT0gdUhCW7JHN9u6GsycSNfGIrtlpmrUmYFDAHAFM6v3CkJVmYz5UorNSS89D1f4OVn739ao8gvoxJIs0sYSPaoS/vK2R7Fa8DaFpInGpVoFnCxNWVrVQpBZIFDnmTwiWwT51qUEhRRKFHyAAqW4BzCqy2AzD1k44Uu5JzO4fOCLVeBIwSQyQGYb9OdeMcVF0Oe57Cegiqgsih29TLVY79s0oplyiHdgrASSdoLU5RY7LbsdCsnStR3GObSJIkJC1/5rFhs+vlDS4rPbFHrUsJZ0WWBG0a84wD+3iX4cwbysv+hx9ZcrTJwl2FdU07xBctAmJY18xwMLE2othUG8fHWNrNacBzgKsVLzjJX3htnQASj2hmx+84jtlnI7SXJeoJyG0HdsiKZae0FCDJlqSpJ3iBOJTXtFtjYEETdMoLFRU+8M22RXrfck5ypU0lL+46W2AjMQ3sdsah0iSfbqho44l5HMm6jpXfygkfSLrtuFEtphS680vVv1F9dnfElssRmJAKilQqlQO3RW7yMPLItJSSTWIytKkVaDVQBRNwMWFUxnHv8AXvcrd3WC0Y+0pOEHtEivANmYfTJZCaU35n6coBmWxiN32D6co8tF5Eo3mAGJAbPMdh6fIoAY39Z7YZOIkkPWnqTu3RDa1nGNSNuQ5ZRPZbT1aN5iCyzg5UYMKtkykKbLVPJk6an3yN0FWS2pX/nJAOQmABxvhda7XjVuEeG2kDCI3ywjjtdxvPbfOMtyqcphriLQntPSOXiCJzqBFFEVD6g5iGMywJWPzUpI0CizbxUd8VfppdPUplrD4CSkVBajs4zggATUl6t2RbABEZm+ZcpRTM7ST7CxQHjs3wottsnKV1gWQVAh0lg1aOM+e2FdnniZL6pZYj2VbI2Td85CjQLSRkDmOeuscEVTvzPJKAj/AKxsfTt9Z1/ojfy12SUpQr2gWOxahs3RkLuhySLHKDfHq2a1aRkUqFqSHXe85bNtilqqTrnBVkaQgKI/NXkDoNDxPrAlmCQoYhiJIocgM3O/dGtqn45pOhLDgIWVB8vaUBqGoneOujllE6cFzSMKApayr2WQzA/pc+EWa8OmEmWwRJVNcAhSuyCNCkPQbIo93STMV1bslypZ/SKl9uXe0e3rNBUOrCsCQwxFzTfBeGG5mr1TY18vMsp6YylHtyVoH6SFDuMFyL5kK9mYBuU6T4xRpNoAzHfBsuegj2e77zjDgUxyfF8ybEAy7i3Ib20N/EPnHsi3IV7K0kbiIpiRI1eNV2GWfeBfdw15wHy/vHj42e6ff9pecYNQYxNoByIJGYo8UNN2pY4VNwJiRN0BJxBeE7QSD3xvgH1hf82u3k+/7S/ptBAjVNqbWKOizTKtOWHz7aso9TYVEMZ6m3qVv3xvgNN/5jD/AGGWq021IqpSQBqSBERtiGxFaW24hFRFzyg/aERTbFKAzTxaN+X94B+Nnsn3/aWubfUlnM1Dbi/gIDV0ok5DGeCT6xXUpQHDP98IyZNQmlI35cdyYtvjOU/hUCPpnSSXoiZ3AesA2npLM/00pR+pXaPLIDxhJaLYPd8BA/WqOQ74NcKiIyfEuocVdfSP7mtRmTnnKxhjix5ANU7BSALHbuslmStSih8SXJLbM41uqYUKBUAdxqO7WJOkUlCJ35bJBQlbDJJOYG7XnGst7RKZW5Jv1ixZUFEKDNr5HfDWwW7H+VMOeShodDugJFq7LEYk0GE6cDmI0tEse0g5Gj6HY8AV1bGEradwdu4nT+hk5f4OXiJcGYC+6YsRka9ELSFWSWVJqcbsWrjVWMhoO3EQx3NGc3lWc4uRgyRdiiwrDqXZwNBBiZcRNnMjOcniJ7NY1IStTgMggvvoBzhUiaxzrsMWu2p/JmZ+6X4E598VZQSrMQ7C2pbjVOpbhKFpNCIkF2y1ZFuH3lECLrVmhXKPVSpiPaSDwcQ2d9DJf3QfdmPxaM/dE1nCh3fKIJk5STUKB4PEkq8yKYm3V+9BHTPNNk3TP2ho2/dc+pp/fnGwvhQLBQ749/fKviHeKxonWZGbsnnNSX4/Wkam7JzV8jG6r2UXcp5kekQLvNfxCugy0jZ28w3PMPveEbTLlUPePgIhN4L0UTwBPnGirTMVos8o6FvJJt3pTRSq7HMRmyygAXBjwWaYtuweZaPU3XNf3RyeOnfnNkTEaJG4gRpOmtqlI2Eh+6NlXeR7Uw8qRouzS06En711jrE7aQGYHGFydpoPrrDW+bGlUmXMA/MKsCm1ZLg8maF0xH/Ed2UOLPLKpSWDoBd95o52QLmhcYGpTESbMQaiJDZD3s+ysPPw2semTE/jSY5jLX0MAFjlDYV7f/IuMhn0UktZZf8Ay/rVGRQrbRgc1KoRGs20YRHoBMQWqzEjPjHnCr3kgmlsvE9QAmhJVi3szDhFZSlQOXKLIm7yVM7J15UpvgKbKBWQgF3YDN2o+/bFmN1rSJWjiqEXy7UU54h4wZIvVW0H72GDVYE0mNi3VbcTtjf8PIWcm4B+Vd0OFEbTjR7TE3kNUv8Af3WNzPkK9pAp890aK6PIURgmMDXPfECuj8z3Zj6NQ+cdMoQzqrKp6NTg3hESrDZdAANSTXKBD0ftAyL8vrWAbShSCyly32AOe4Rs384+RY7INlPGJEIswqwb725xWpcicr2UPy+cSmwz/gbl9Y6dXvH062yU5AZ5P9HgVV8IBPZDaNCfqFg1OHilvHKDk3LMKQorcKFMJHpGzqEkVeivdTnR2H9oEnXgtswNKkeQg09Hx7yyRvUfWNRYbOjOulYypwqKF2hJNVFR2JB8zGCYs0SgJ3qqflB8y1Sk+ykchEEy1KIokDfGkmFF8yQX7ZJMMrntxk4sXslJBHl4tApXqTiOzwieTJ6wucoWzbbzdeneF2a8CrSDsTwPZ7JoA5OQAh9YrmWiZLKwGPabe1AdtdN0Q5XRZOmJsjUolr6LI/wsv/l/WqMh3c9p/JTlr5mMhuPNajaVnpyu18TlditkyfOojDKGam2U0zroILn4grDucmIroUhCAnExKi4J945gbjpE17zwlDqLEGj1csWFOcKIUmgJbk+FIem8VD5qv2+kHVPGIJCgFKFCacecZOsSJaGUlQBo6cRfmI9uyxKnJxLQkheTjIcdH+UCXaEOpKQoKQopIUSSwJFDs3QN80eOZ5DY2xiyCIBapaUDBLKlP7yge4AikBGcoaPvBIix2iy4nf6wrFjUDoeEU48oqauQHmBItqxkD3wdJvSc7hIJO0kmnBoimlswdmUaBPHuh2uFYhcy0TVgidPwJq6E0fVqZ8zGkq1y0H8iWCrRRGW+uWyAl2YPQKPhEn4ZZoQwNGjjkEzUJJOvJRzWpW5NAOfyERdYs1Y5/GrdsaJUXXtiT93nIDlwECcoma1g5vJaM3I2EhQ7jE9mt6FO35Z/TkeKT6Rom5nz1+UeC5I7xl9ZutTIbdaFAOpXZORDkfMc4CQpJf2j4QyFjmJJY5/dY0/Cs5wMdqflBa1PeaHEH6kgEpAABzzJj1FkUWxF/KCjjLMlXcIms5UGxoLbR98YWzmAWM8kWMADcPrDSwXfifRIzPyGpgRdoHspIfg/rFnuOUv8OFEse3UAUqQC2piLPlKrcd02Hxm83EX3chfXqRKSU4UglS8w5ppqxpFmkIUEgFiduj5PXWKBY74moRMCVYQVqKpih21HJ65Gm+Pb5vYzLNJlSyXCUqUahmcBzm5LnbCsvTO7Afz6mW4MmPGpo8f654E67d6WlpFNfM7oyOddH+sNnQcY956k1xF/F4yK1waVA1fb94pupBN1Azd01JW0uYk6koJIo7hhw25Rve90TZiAlXWFQBI/LUyiNrDNuEfQAMY8VfK72DEozqCqsaPM4BY7znplpSqyzqEPhlqHdSlBCu1InGauZ1E7EtZV7ExwCaOWzakfSjxjxy9Iikkd4zLlfKArHicHs0hagD1cwbXSoekTGxL+BX8pjuTxjwB6K/6vtJPAHrOFLutZ9xX8p+UafuuYP9NX8p+Ud3eMjfk/8vt+87wfecH/AHWv4F/yn5R4m7lj3Fdx+Ud5j2O+T/y+07wB6zhAu9XwnuMbixKHunuMd0jHjvk/8p3gj1nCRYV/CruMepu9fwq7jHdXjHjvkx6zvBHrOEqu9fwK7jGqbvmfAruMd4eMeO+T953gj1nBjYJj+wr+UwLbbLNSGTKWT/Aox9BAx68aOkrv9p3gj1nzVMs1qXQSFJGvYUPFosF7fiZdjkJly141AAhKCcIDnJqaR3V4x45+kViL7b8fvKMTeHdd58vquK0lytExR24Fkgne1YhXcVoxVkzlB64ULFeYrH1M8Y8OGI+sCjOHdHLnnps6B+GmUxe1iSfaVmNIyO2qMZG+EJtz/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1140" name="AutoShape 4" descr="data:image/jpeg;base64,/9j/4AAQSkZJRgABAQAAAQABAAD/2wCEAAkGBxQTEhUUExQVFhUXGRwaGRgYGBcYHBwcGhwaHB0ZHBwYHCggGBwmHBwYITEhJSkrLi4uHB8zODMsNygtLisBCgoKDg0OGxAQGywkICY0NCwsLywsLCwsLywsLywvLCwsLCwsLCwsLywsLCwsLCwsLCwsLCwsLCwsLCwsLCwsLP/AABEIARoAswMBIgACEQEDEQH/xAAcAAACAgMBAQAAAAAAAAAAAAAEBQMGAAIHAQj/xABDEAABAgMFBAcGAwYGAgMAAAABAhEAAyEEBRIxQVFhcYEGEyKRobHBMkJS0eHwFCNiBxVykrLxJDNDY4KiU8IlNXP/xAAaAQADAQEBAQAAAAAAAAAAAAACAwQBAAUG/8QAMREAAgIBAwIEBAUEAwAAAAAAAQIAEQMSITEEQRMiUWEFFHGhMoGx4fBCUmKRFSPR/9oADAMBAAIRAxEAPwCuSpyVAJTkoDTVjnxgO02urGruFbaN6Ad0aXdMCUKCswtgN5avlGkmaQFkBzMV2RtzfxjzQtEyXTvD0zKy5jkkg4UaVBCQPCPLPNUkTOsS7kEDwI4NEFiQEITOUS7sx0Ys26MVMxkkGgqBxEZXabpJ2AktvtBcpQSp27IGYNQdzCPLHMJQoE0SHJIcktTk2sRSlTEpzCQGBBAdW59waCLRMBaakOHqncmn2N8dwKmVW02XNQpLoJxFJUkk5EQPbLUW6yjKLEbCBrAFrlHEpSSyXOHv+YiG1JZw7gso8W+pgwkcMB5MKkzFl1j/AFBhSHq9HPBxE8leDCslyp0mtdlOYhUi04UFvayB2CuW+say7ScAB0yg9BME44ytE9ISEpJ7SXVuU/nmIFmLUlTVCTh3OnPuJaBsRJoCSYxROsEEqMXGBDp1qJBWo0LgDZQ+ghQicQDviSZs0jWkEqgTQlRzLtqVpClUMtgkbSc/WBbbMZR6vUpWlu9uReBZSaV2wZY5OEuTTD5/R4XQWamCzB7Nb1JThJo7+X1MOkYApRFQBnnV6nyiunOkFoknElNSlRIO7KNdRM8AtxDbwtClKwpBfE4argM/zjRU9KzMWHC0kAH6cAYILFaQhQBSFDLOobxEAWM4pmzEXPP6QAqoGPEWbRCkrxFWNxjSzuRUD+0eItaSrtZ9Xwqyi1NYmvC2JQoo/Tlv0Ea2WyBKesWHJqlMDYqzGr0pLspOw7zv/wCz5RN22QqcnqkuTnGR50AW93WUn/xjzMZFw4gz59mWcKSMKhiBApqHFeVY2NqSg9YQXAIQk0ZiwppSvOMVd50Ndm7bAkyUVOCe0nbqIkAB7zNCuLWTzbWFp7WeHFufURtZFsphspHt2WMEsqgNH2b943QReliEm0ISkukoSoFmd06c3jiBuBCwkA6RB7QpyQa/PbBVpWyez8OHvLk8YXzV9rnBN6FiRyga3EemNQrbSDOUNyjAM4wZZnwqHOPbLcs2c5QlwCxJIAB2OYao3mZDsIqMT2aQ7k0SM1HL6ndG9qu6ah3TQZkEEeEPrlu9MxXaDolhIw6KURmdu2GhbiGfTNbpviXLohLU9rV95z7qVje/rxQtWFYDMGNHB2g8NIano3KnPgCZa0hwQAxbQgEaaiJZdxS5GFSyJkxQdymg3AOe+C76Yu/6hKFapZTvByIyMDAxZelNjHWNLSwWArCAwBDgkbAQ3dC6w3UFqbrEA7KnyEYRUaGuBoGUEWuYwbWDrXda5LYwADUEVBA2d8Jp8wqUd5hXJjuF55m9kluYY2I1KtACYCQcKeMbdZhQrfTv+kYwuEhCzSw2opKjtB79IYXWgJSqarICF1klYiNg+2gu8ZlBKTkPa3k1jHFmhNwqEvJ/Lm13yesWZszU0H3oIivG1LmrcUQlwnQbH5xuAtIc0pqRlGWGWk1IxVyBD90ZteqMNsox+u5959A/s4/+ssv/AOfqYyJugZH7vs7UGCgbeYyKQdpEwokT5/lTFYlE6xNbrIcImp9miVbjpypG132+WWRNT2XcqT7Wo4Eatui1quQIs051BaDLUpJGhS5HewPIxOqkmBWhhIeiIlTZakKAEwJAyqRWo318BC3pkkJtEhI92WB5wlu+3KkTApPtJPeNh5RLftvM+eJzMOyGzZsx3vBWNNd41Up7EBWe0OUG3wskwHaqLg2eCQwGdN8LPIMoB2YQCxPibaIs9jnTiBKkJdCaO4AJ1zIxF4rcqStK0kpLPrSLXYLQ0uXh0FeRr415w9FsyPK+wELVdEuXJQVISpSgcajniJNAcw2XKFVilqQZyXf2VA64WYc6Rbp0vrLOtmyKhxz8xuiqElK0EahSD/UPBxBpxvyIl6v2jXo8t1KSTRiK7xG3SRQxIGwacN0QXFi6wsM8w7d0SXvLUZoxMNwOLvMca13c0HyRZPlY5wK/YRLS4OpJdju1ia9LoVM6qZLQCQSCE4U0YEajZ4xrKRif9S9dnsxY7znJky3yU2EBvTuyJEcTuAIS77mUq8Fz2VLnIwpUDgLpUMQBIyy2RVpNTFtvq1Hq8OalFxpkDXdn4RXZV3zNEvwIV5GOcb7Q8bbbyKfODjdGSkFfCJJdnYnFQjQ0bjDCRLG4BvDUwhmoSpELHeRy5iZaSojKg3qOsG9E7vM+YeRJ2QpWTOWyfZGQ9TFu6AJwqmncB4mMUAmm7zcmQqLXtx9Yq6UXOJUzCHUoup292rc6VhFKs6lB0g0D/WOvWhIKVlqlBTyY08THP5thmKlhSUMlRIpmSCVGmwQ1xp44kQY1ZnbP2cqJuyykuT1dX4mPY8/Z2P8A42y/wepj2GDiFc5hI6PS59mIwhE1K1BKxuah2phFZb8nWcTLNMFCFJIL0xBqd8XK4rQerJIY41Pxy8wY1v8AscubKmFSAVJQSC1QUgkMc4DSCoN7zA51UZzy8pqZrLDJUwB2EgAPxMDSbS1DDO39G1y7Oi0YgULSCRUEFQy2GFs2ScIJBCgWINOBhVVHhr3EKtrdlW0AxYbLaky0hTdtdEtnXZxrFdmj8mWeI8Yd3WsYpCzkUFD7FHI88oHH+IXCzE6TXtG1guU9WVzEAzMRcEAsnRh3l+EAlCUOUDsGqkn3TliG7bDux3rhUAvQkDdu9Wyj297CFKxyqgpdQGmnjXixing0ZAd9xIbmmAq6tSjh+F6HcaO3dC++5PVrOwKChwf5RBZpakLADs9DXs7uGyLNbbGiYkFfZpV8z6mAZghszVUsNouuJIMw7M/useXysCYo7BSDZAly8irizeJIjy0S5Ux+0a7n8QTCvmcWq7jBiOmrEFuOyJKXUHATUHWAb1mjETVho5VyDkw+mIwSmSHG0V8or8qzqWoFjn2Rq+2Ho4bzCCysoowexJIW5DzFbqJ2JiK+JHU2gLUQl0JJala5b8os10WaXLSqbMUMQJBBNQx2HXXugO23ulYKQkCW5KioA8Sx0+xBaidgJmkAWTEN9KTP6tafaAKVH4gGIJ72hLeMz3E65wwQsBBYMHUoA6JOQ+9sLLKjEtzrEzG2JPaeki1jC9zHXR+wsnE1ApAL/qIoOUOeictlKO0qH/ZX0hlY7u6uzI2rWk95DeEQdGR7XFf9avkYJQFIPc7yfMxax2Gwj45HhC/o2P8ADo/5DvJg+YSAeBgG4z+Slsop1DUJNRqdG6MSAiyyUAUSlvEx7G9wq/w8vh6mMjqEMTlvRlJMtq0LV1JqfOGdulnqpo/21/0mNOjliwrnIJqlQPgPWH8+UFIUmlUkd4MSeJ5QJujzSp3lZsV2ykAZpHgkh+8iFfTG7k9RZpqRVSGO9khQ8zFtsSQqwSyrJII/7KT9eUKukEkGwBLuZSwOGIGni0K1m95QgFiUtFkKbMhRS7uQNxyNfJobXdc6eoRMWgrUpIJd8joBpCFVsUUoS7YSE5UA2mLpZraJKUoTiwgZHtA6vlSrZRUm3AkuUk/iNROtJD4S+mBde5Wfe8F3PehQoIKSlzVJbwOsMF2+SsuUNy037chE1nlyScQqEDERw+xHOwC7iLUEtsZPaEJQXCQVqq2bDaRt3RLIsQ9tZ3kn7pHt2ScRK1VJinftNvmZ1osyThlhIUoD3iagHcGyjxGZ+py6FNCWKorUfyEqvSC8VzpyypWJKVHCEnshILDDtprBHRC1YLVLBUEIUWXiLBt/hGlm6NWlacSZZaJLV0ZtMtBWpIbxj1D4ejw7HpNGNuanTLTZjLOJBz1FQRv2iNUznBWhICgGUM+Y3Qq/Zlb1zpEySuvVEFJNSAp6cAR4w0tMsylv3jaNRHl4srYMhxk8TiAovsZW7dacaq9tW4UHEwFNspWe2SQPcQWG5zmoxYrdKloUoM5LKBycOCRzHnG/76ljKU2wMNse+rllsCSumliCZVL5sZlhK04qqCVJV2gczrsrBUi536pSMpiglqlid+obyhle+CdLKwVBSe0nEXTkXBGwwd+zlKpqkqmVCPzBxbCnTeo8oDKtrvG4GIbbcS0WuxhKQGcJ7Q/4inmIQdD5ACJrgv1ihwY5d5MW21zR2mGqU+OI+EKujdmrPB0mk/zJSr1hBLao3SKm0+SGJ3HyhN0dlPITpVXmYtdoswYjaDCHo7KAkkE1SSOYJB8oPxDYuAcYqXjo4l7NL5/1GMje4UAWeW2z1MZDhuIFTnd32j/EzRtS/wD2MNgp9YCu6wNaplM0h/viYeIsQETK61NZWsRJdUv/AA2HQlQ5FZ+cLZiCqzzxvLj9SCH8fOLJdclIsgepwk8/7xrYrKhfXBv9RRbaCGPeQeYhLb8Rq2u85JZ5LTVIIcKH1g+x2pWMSsQIZxjGLLSjHveIrYhlJUNFFPcSnygcKKZ6VaYm5GkaHbkGPfCjVqHf7GHW+1rAUymwkCgAzENOiSiqzTVKJKitKXOzNvCFF5GqhtD/AMp+UNOhUx5M9GqVJXyGcAzs2M3F5sSpYUdpebBLZIEUPptduO8ZZPsqlhR19jP074vVgmOkQovuwg2hKz7yVDg4Ap3A8o8npH0ZCfrGYkDATa7rzlhpZxoJyxAMeaSQ+4wHe14pmYpaQogOCrspHLEamJrLdiZDFc0zHYDGwAY+cCTbrRNSViYtLZpSohJbhFdrcrAveefs3u7ql2oYnqgDeGKn7lCHV+oEZcUkAzVgM5SO5KR6R5fK8olyvqz3JM6hVIlP6ZTSJElQJBdnFDRwIXXbblqSrEoFjqH8mgrp2sBNnl6sVHnX1hfYkASyRqfVo9hWK4xU7HiDkBh2m9vtSierJDMCQKA7jWoypHROgzIkzFkVUoJA2sKJHMxzGUjFNU+mEHk0dV6KXf8Akhb+0+TvQkZuwdswAd8cXJYXC0KuNtI5MOtKmlqIqwIB2qUakbnLDnAdjmFE2fXNQPckD0hlbh2pSA1VOdyUh/NoX3fIBnzsWteT0gtriCDW0kVaSTCe4Z7oVvWs/wDdUWBdlY0DiEtx2UhKgUthmTE9ynHgRDxp2qIOo8y/3BSzyxmw9TGRJc4AkoG71Mew4VMlIs9oCpmJCgQUtq7g67KkQ7kTqRzFNpUhYKSQa1HjDiw3xMSQSoq2g1H0hI6U2aMH5gdxLPdagbO38Y8SfIxHY53VuokBP5gP8xIPDtJ74rtw38UoIUkFJWo0cH2jvidd/IUiejCap7JcZ4cNRy8YT4Djeo5cqk1KTLOKXMfSYW51j28pAShCxx50jaxpezqP+4rySM9YntqXso3fKJ2NMPr+ol+zLft+kDv5WFY+8xGvRO8hJtCcXsL7CudIy/5wVgUPeQk84QzVw7EtpUnzNTzsFmJlrwHLQ7RoYZ2yy9YlNQGL/wBopXRC+jPR1M1KuwOzMANNxMWVM9YSUiuj+seV1GBsb2s7AGBocQEzutThCg+oLN4gtEYZLIepUBRmbc0T2i7QUgihbOFn4YoUFOSRkTDAdp6QG1CW2TKEtBS7gEl4STpwWtSiWQiqjuGnONZtuUsVpCnpVKmzJSZVmAwZqqylb98L6fFb25kOTDlY2w2/WU2/bw6+0KXo9OENLnGJIGjwgtNjXKVhmIUk7w3dt5Q6uGZlx9I9bMPJtN6Zj4m8mlSAJ07kfKOodGl4bIirDtf1GOcTWE9X6kj78IaIvSbgEtBYAM+ZAerfC77ydoEBgVnfb0h9SVTFv6/+y9WNXWKVMOXsp4DM94bviO7ENNtBPxhI4Ni/9m5RUJF5TUMyy2zTuiCTf01YmgkAGYp2DE7uEWHpSCJ5g6lSDLfa+kMtCymqiM2Zn2PA/Rq3iZMtSh7JmAgHQkMfIRUguJLivIyVzFCoKy42s3lDm6VaGnmLXqDe/E7Pd3+Wn71MZAPRu1GZZpayzkHL+IxkCEI2h6gZx0KJIoe4wSle5XcYczLZMJBxGnD5bILRPmH3j4ROq5Bw0nIEqFgBwkMr2joT5RKlKgokJVllhVw2RYLqWrAvCohpix45xKq0TUrBxqdiHfnAlXO+qHsDKXZkN10vYcQHH+0TFb2Y7Gia+EEWpSq9uWSd5f5vAalNZ23esSuDqo+09rEQUsehiu2D8qWdgMWjon0SSpCZ09OImqUFwANCraTm2UIZFm6wSJbe0sA8Ca+Dx1QzAhNNIDPkZV0rACW1wf8ADgMAkADQBgIkIAEayJ2Jzptjc13DxMQs5XcmPEhmEGjQAtHh9tDGaQB6fesCYWD8T3Z+ghPiFo7GKgSpJJ8PU/KPFySD5+fk3OCbOMn583MSJAq+v943XUecnaLLXIExBRMDpUCOG/c22KNdqTKnFCs0kg+T91Y6RaUAtv8AT6mKL0q7NplTB74Yt+kt5Ed0X9Hk1ApJOoUCsvoZLOqqWs/CR3Q3u2xTZksKQl0uaukeZhBbFkJCvhU3JQeLJ0WkKVIp8R8hFvTg35TUj64grVd7myronv7I/mT84Bsd0zRMnBg4WH7SaOkHbXOHyrEraIBslhUZ0/KhT/Qk+sWE5B/VPLAX0kAuycNE/wA6fnEFluyaxYJ9pXvJ2kbYbGzK2eEQ2KxFi+0nvrGW45YwaB7To3RGWpNjkhTOAXYg+8dYyJ+jMprLKG4/1GMg7jRKjLkVA2ts2/WALvv7Ha/w/UlIOIJWcyUZ0ZmpodkPWAY6xzrpDfBRPtISSlaGkywHpLUCqYoHRSjhD5sYm34hKBLTZ7xs8krlrmICjMXTPNRzbKjZwxUlC0uhSVAMeyQa8o5BZJS5iglCcRP25JoI6T0Alq6hUsIohRxrcMVUZKcL4iBmdI7VW01kFXI+lVlDIWzMFJPAhx4vFSmzB+HG1vWL50zGGRXb6GOfWuktI3DyhGTd5dgNYR+cb9GJOK0SRohJV4N6xcr3UyTCXoFZgVTJh0SEjzMMukE8BJEQZhqeU4+ZFdlodAegHiYYyVua5+Q+cVjo3eCZkqmaCzbzke4PFks8tgx1qd52cIizrpYgyggFQw7zZVSCP+I/9oitKGSf5fWCEKq/dw2xrPTRI2+sJB3mKd6g6keg72HpEa5jU2t4q+UETQH4Aq9BC20TGVwKB3Qxd4arqhikO+77++MU/pvZ/wAlCgPYXU7lADzaLkElgPsnWEHSKzdbKmy017BIO1SCF+YaKejasoi3GrEw/m0qs1WKSrbhB5pPyi09BppVZ1Nov0EUy6F4iBtT55+EXb9mn+VORqlYz4N6R7WKlap52cl0B/m0fBBhVd89ItM6WT21KCmY5BIeuQ0ixzFJTmDyBMVmZNULRMUJLssdpKCWdCdcxwaDyORuJLjQHmNFz8JUGJISSBofvPlAX43EvB7CsYABI7QKXBG0OCIGWJqsKmIIUDkQQAXbLX1MHyLLNUArAAxOFw6gHpwpEvi5GjvDQToPRqY9mlEggsXFMwSD4xkT3IGkS9eznGR6K8CTnmUWTebMwPcYSXr0cs8+aqcvrApdThUGoAHrlQRAbwY0pGS7yGZY7XHy4wAWTeIRxIZPRqyhaqzmDMMQqCA7sNsWOxLlSkCXLcIGQp41qd8V+fbWU4Qiornpz3mMN4ey+APVqgtpnSukZ5RuYWpm95N03trykSw5Kn9AIqt70IT8IA7oMtM4zLQhOgqx3V84VXxOJWYmJDZJ6SKVw0Z0XoXLwWQHVRJhP0utjS18GHOkNui9rT+HlJBHsseOsF3zcEu0yykljoRoY821GW29ZXwu3pKB0AtJE8y6YVpeu1Dt4Ex0JBfh57+Ec0sl1zLPbJSFgg4wxFMQfSOkIU1NdjvzUfSB68LrDL3Eb0l+HR7QhRcsNyfVXhGEuuuQ+/WNLOsZ6ZDfqo+kaTp2FBOqogAN1GlN6EjQvEVHaWHAU9YXWhYKj/F5QZLmNhG8epMQWCzY1OR2QX5w9drJlGOlsmMV1p4DZvOkLVJ/MSA2xuOcM7QCzabmA9YWUxBs47DzFouxnOLtOCcxoApQ7jFvuFRlTpoTiAWkKpuLH0ilpU81R/3F+KjFwkzB2VbKFth+xHusdOVTPJVdXTuB23EsItav1HnAsq1qTPXT20pUxPw9l89Q3dC9VtRsMAm0/mKIAolIHiTFZCmeUHPrLnZrf8WBuJJ8DHlovUj2XA4GKkq1q0w95iK0W1ZDEiB0Lc7xTxOz9GZuKyyjtHqY9hb0FmvYJH8J8FKjIZGAmcns09Jchs8te6IuuINABhPvZPmKaxpPKCOyajJQYU0+sBqJFVBzSJBlsQEVQYZMtmIE7MzQ1OeWkSWSYVKAIAfLQnawzhfJMwqCUDEckgBzsZtmcW3o31snEJsrCCfbwEKD7SdN0JyHaXdNjV8gEU3VZSu0rDgFmBO01YtwgWb0emmfLE1PYUoAqSQQzVqMiz5xeUDEsOAVg0UBWm06jjEyLARmtuDesIfqEwnzHeeq/TrVMe9yqWW5ZkiYDJmAyj7QXQgtTLN8nEWOx3m1FRk67mqKwFPs8Sv1C5DYEcmHERSmPJiUzGUGxAFjxzEBzQ1FOBqkAB+eohXItKpZoeRg9N4pWwWWbbAMuqD4b4/pJUL+IgE0A2JiG0KxKrRKfSJLXiLGSzagBJPjEdknKS5JUAc+ykDzgRire5wyd5GAMQBIFCSSaOaN3QbLs2EMC40yrv3wJOvFAfCl34QLZbwUmmafh2cIF8RrYxuh3FgQ6cW+Fv1AjyoYEKw4atdAw5fOJZl5g5U8YCM9y8cikcxqKaoiLZ/RZInIMtREsuZhOeIKct/ECABoxiRNzrE5aU+we0FE0wklq7aNDeWFHM+UbLSQwMXDqVc0dohemxqaBiaZLQCUnMFjvbQQGuThmEKoWHnFlklONwACouVa/SEdrumata14paXJNVGgqasKUioMRtc8Tqfh746oX9B295CuyjN2+6+kLp4S5oT8o1VbR2khQU3vJdiRsfOIkVVnucwSu45M84j2nY+gih+AksNFf1qjI96Fow2KUGyxf1qjIcuU0I8KJySVY69lQFWrug+TdhIqQYHsUhgEgPhzUrQbQNA+sN5QVLVUA7NQd42xA7N2kwWzvNrsss2U5lhIfMs5I2PoOENU2qjjsn3k1rvD6QNMvFOrEjMZAbnGR3RN1jpcHENhzHDdHIxPe59T8PwhU/FYPqKjC7FjCS2f2BBmN8mHJ+cLbmUClSTm4wvlw5wUbQUuCGOr0jyM2NtWo94WRDrM3mShmp+FXPyiObd6VDJuBPzrGGewCjkfe9Bs842ROKsuyNpzPCF04MwahF865vhW52EN5QN+6pjswO9xTjDYTdgYabVfIRpMtOQdn2bPvLvhqu91GeJkA5i232ISwMCiTqB9I0sN2lZ7Tgb/AKwz/GSk7H2R7bbwKDhwl2BoNsVAmoAzPWnv6xdarnUn2aiBUWNbsQRyhoi3rOSTTgIlM6b8IHEj0jC47xgzZQKitFiQ7FbHYQR5wdKu1IzJG/ThujydZVFQKlJcfpJY73gtBwoPWMU+FcgnhCsmq6HMw5XbmeizhORfcfpAt4LBTsOfAxHMmqGXaTtHhwIgK0zSqjwCYyTcJMRu7kiQ57OvqI2nWYKQUFbE0IAxU2UjeXIWqiEqIycA6UgVVtSlRlJPbbtPTluj1/wrZm9S6DEdf25i60XAEZ1fZT0gdUhCW7JHN9u6GsycSNfGIrtlpmrUmYFDAHAFM6v3CkJVmYz5UorNSS89D1f4OVn739ao8gvoxJIs0sYSPaoS/vK2R7Fa8DaFpInGpVoFnCxNWVrVQpBZIFDnmTwiWwT51qUEhRRKFHyAAqW4BzCqy2AzD1k44Uu5JzO4fOCLVeBIwSQyQGYb9OdeMcVF0Oe57Cegiqgsih29TLVY79s0oplyiHdgrASSdoLU5RY7LbsdCsnStR3GObSJIkJC1/5rFhs+vlDS4rPbFHrUsJZ0WWBG0a84wD+3iX4cwbysv+hx9ZcrTJwl2FdU07xBctAmJY18xwMLE2othUG8fHWNrNacBzgKsVLzjJX3htnQASj2hmx+84jtlnI7SXJeoJyG0HdsiKZae0FCDJlqSpJ3iBOJTXtFtjYEETdMoLFRU+8M22RXrfck5ypU0lL+46W2AjMQ3sdsah0iSfbqho44l5HMm6jpXfygkfSLrtuFEtphS680vVv1F9dnfElssRmJAKilQqlQO3RW7yMPLItJSSTWIytKkVaDVQBRNwMWFUxnHv8AXvcrd3WC0Y+0pOEHtEivANmYfTJZCaU35n6coBmWxiN32D6co8tF5Eo3mAGJAbPMdh6fIoAY39Z7YZOIkkPWnqTu3RDa1nGNSNuQ5ZRPZbT1aN5iCyzg5UYMKtkykKbLVPJk6an3yN0FWS2pX/nJAOQmABxvhda7XjVuEeG2kDCI3ywjjtdxvPbfOMtyqcphriLQntPSOXiCJzqBFFEVD6g5iGMywJWPzUpI0CizbxUd8VfppdPUplrD4CSkVBajs4zggATUl6t2RbABEZm+ZcpRTM7ST7CxQHjs3wottsnKV1gWQVAh0lg1aOM+e2FdnniZL6pZYj2VbI2Td85CjQLSRkDmOeuscEVTvzPJKAj/AKxsfTt9Z1/ojfy12SUpQr2gWOxahs3RkLuhySLHKDfHq2a1aRkUqFqSHXe85bNtilqqTrnBVkaQgKI/NXkDoNDxPrAlmCQoYhiJIocgM3O/dGtqn45pOhLDgIWVB8vaUBqGoneOujllE6cFzSMKApayr2WQzA/pc+EWa8OmEmWwRJVNcAhSuyCNCkPQbIo93STMV1bslypZ/SKl9uXe0e3rNBUOrCsCQwxFzTfBeGG5mr1TY18vMsp6YylHtyVoH6SFDuMFyL5kK9mYBuU6T4xRpNoAzHfBsuegj2e77zjDgUxyfF8ybEAy7i3Ib20N/EPnHsi3IV7K0kbiIpiRI1eNV2GWfeBfdw15wHy/vHj42e6ff9pecYNQYxNoByIJGYo8UNN2pY4VNwJiRN0BJxBeE7QSD3xvgH1hf82u3k+/7S/ptBAjVNqbWKOizTKtOWHz7aso9TYVEMZ6m3qVv3xvgNN/5jD/AGGWq021IqpSQBqSBERtiGxFaW24hFRFzyg/aERTbFKAzTxaN+X94B+Nnsn3/aWubfUlnM1Dbi/gIDV0ok5DGeCT6xXUpQHDP98IyZNQmlI35cdyYtvjOU/hUCPpnSSXoiZ3AesA2npLM/00pR+pXaPLIDxhJaLYPd8BA/WqOQ74NcKiIyfEuocVdfSP7mtRmTnnKxhjix5ANU7BSALHbuslmStSih8SXJLbM41uqYUKBUAdxqO7WJOkUlCJ35bJBQlbDJJOYG7XnGst7RKZW5Jv1ixZUFEKDNr5HfDWwW7H+VMOeShodDugJFq7LEYk0GE6cDmI0tEse0g5Gj6HY8AV1bGEradwdu4nT+hk5f4OXiJcGYC+6YsRka9ELSFWSWVJqcbsWrjVWMhoO3EQx3NGc3lWc4uRgyRdiiwrDqXZwNBBiZcRNnMjOcniJ7NY1IStTgMggvvoBzhUiaxzrsMWu2p/JmZ+6X4E598VZQSrMQ7C2pbjVOpbhKFpNCIkF2y1ZFuH3lECLrVmhXKPVSpiPaSDwcQ2d9DJf3QfdmPxaM/dE1nCh3fKIJk5STUKB4PEkq8yKYm3V+9BHTPNNk3TP2ho2/dc+pp/fnGwvhQLBQ749/fKviHeKxonWZGbsnnNSX4/Wkam7JzV8jG6r2UXcp5kekQLvNfxCugy0jZ28w3PMPveEbTLlUPePgIhN4L0UTwBPnGirTMVos8o6FvJJt3pTRSq7HMRmyygAXBjwWaYtuweZaPU3XNf3RyeOnfnNkTEaJG4gRpOmtqlI2Eh+6NlXeR7Uw8qRouzS06En711jrE7aQGYHGFydpoPrrDW+bGlUmXMA/MKsCm1ZLg8maF0xH/Ed2UOLPLKpSWDoBd95o52QLmhcYGpTESbMQaiJDZD3s+ysPPw2semTE/jSY5jLX0MAFjlDYV7f/IuMhn0UktZZf8Ay/rVGRQrbRgc1KoRGs20YRHoBMQWqzEjPjHnCr3kgmlsvE9QAmhJVi3szDhFZSlQOXKLIm7yVM7J15UpvgKbKBWQgF3YDN2o+/bFmN1rSJWjiqEXy7UU54h4wZIvVW0H72GDVYE0mNi3VbcTtjf8PIWcm4B+Vd0OFEbTjR7TE3kNUv8Af3WNzPkK9pAp890aK6PIURgmMDXPfECuj8z3Zj6NQ+cdMoQzqrKp6NTg3hESrDZdAANSTXKBD0ftAyL8vrWAbShSCyly32AOe4Rs384+RY7INlPGJEIswqwb725xWpcicr2UPy+cSmwz/gbl9Y6dXvH062yU5AZ5P9HgVV8IBPZDaNCfqFg1OHilvHKDk3LMKQorcKFMJHpGzqEkVeivdTnR2H9oEnXgtswNKkeQg09Hx7yyRvUfWNRYbOjOulYypwqKF2hJNVFR2JB8zGCYs0SgJ3qqflB8y1Sk+ykchEEy1KIokDfGkmFF8yQX7ZJMMrntxk4sXslJBHl4tApXqTiOzwieTJ6wucoWzbbzdeneF2a8CrSDsTwPZ7JoA5OQAh9YrmWiZLKwGPabe1AdtdN0Q5XRZOmJsjUolr6LI/wsv/l/WqMh3c9p/JTlr5mMhuPNajaVnpyu18TlditkyfOojDKGam2U0zroILn4grDucmIroUhCAnExKi4J945gbjpE17zwlDqLEGj1csWFOcKIUmgJbk+FIem8VD5qv2+kHVPGIJCgFKFCacecZOsSJaGUlQBo6cRfmI9uyxKnJxLQkheTjIcdH+UCXaEOpKQoKQopIUSSwJFDs3QN80eOZ5DY2xiyCIBapaUDBLKlP7yge4AikBGcoaPvBIix2iy4nf6wrFjUDoeEU48oqauQHmBItqxkD3wdJvSc7hIJO0kmnBoimlswdmUaBPHuh2uFYhcy0TVgidPwJq6E0fVqZ8zGkq1y0H8iWCrRRGW+uWyAl2YPQKPhEn4ZZoQwNGjjkEzUJJOvJRzWpW5NAOfyERdYs1Y5/GrdsaJUXXtiT93nIDlwECcoma1g5vJaM3I2EhQ7jE9mt6FO35Z/TkeKT6Rom5nz1+UeC5I7xl9ZutTIbdaFAOpXZORDkfMc4CQpJf2j4QyFjmJJY5/dY0/Cs5wMdqflBa1PeaHEH6kgEpAABzzJj1FkUWxF/KCjjLMlXcIms5UGxoLbR98YWzmAWM8kWMADcPrDSwXfifRIzPyGpgRdoHspIfg/rFnuOUv8OFEse3UAUqQC2piLPlKrcd02Hxm83EX3chfXqRKSU4UglS8w5ppqxpFmkIUEgFiduj5PXWKBY74moRMCVYQVqKpih21HJ65Gm+Pb5vYzLNJlSyXCUqUahmcBzm5LnbCsvTO7Afz6mW4MmPGpo8f654E67d6WlpFNfM7oyOddH+sNnQcY956k1xF/F4yK1waVA1fb94pupBN1Azd01JW0uYk6koJIo7hhw25Rve90TZiAlXWFQBI/LUyiNrDNuEfQAMY8VfK72DEozqCqsaPM4BY7znplpSqyzqEPhlqHdSlBCu1InGauZ1E7EtZV7ExwCaOWzakfSjxjxy9Iikkd4zLlfKArHicHs0hagD1cwbXSoekTGxL+BX8pjuTxjwB6K/6vtJPAHrOFLutZ9xX8p+UafuuYP9NX8p+Ud3eMjfk/8vt+87wfecH/AHWv4F/yn5R4m7lj3Fdx+Ud5j2O+T/y+07wB6zhAu9XwnuMbixKHunuMd0jHjvk/8p3gj1nCRYV/CruMepu9fwq7jHdXjHjvkx6zvBHrOEqu9fwK7jGqbvmfAruMd4eMeO+T953gj1nBjYJj+wr+UwLbbLNSGTKWT/Aox9BAx68aOkrv9p3gj1nzVMs1qXQSFJGvYUPFosF7fiZdjkJly141AAhKCcIDnJqaR3V4x45+kViL7b8fvKMTeHdd58vquK0lytExR24Fkgne1YhXcVoxVkzlB64ULFeYrH1M8Y8OGI+sCjOHdHLnnps6B+GmUxe1iSfaVmNIyO2qMZG+EJtz/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1142" name="Picture 6" descr="http://www.johnworldpeace.com/images/buddha04.jpg"/>
          <p:cNvPicPr>
            <a:picLocks noChangeAspect="1" noChangeArrowheads="1"/>
          </p:cNvPicPr>
          <p:nvPr/>
        </p:nvPicPr>
        <p:blipFill>
          <a:blip r:embed="rId2" cstate="print"/>
          <a:srcRect/>
          <a:stretch>
            <a:fillRect/>
          </a:stretch>
        </p:blipFill>
        <p:spPr bwMode="auto">
          <a:xfrm>
            <a:off x="7048500" y="0"/>
            <a:ext cx="5105400" cy="6858000"/>
          </a:xfrm>
          <a:prstGeom prst="rect">
            <a:avLst/>
          </a:prstGeom>
          <a:noFill/>
        </p:spPr>
      </p:pic>
    </p:spTree>
    <p:extLst>
      <p:ext uri="{BB962C8B-B14F-4D97-AF65-F5344CB8AC3E}">
        <p14:creationId xmlns:p14="http://schemas.microsoft.com/office/powerpoint/2010/main" val="255700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 y="-76200"/>
            <a:ext cx="8534400" cy="838200"/>
          </a:xfrm>
        </p:spPr>
        <p:txBody>
          <a:bodyPr>
            <a:normAutofit/>
          </a:bodyPr>
          <a:lstStyle/>
          <a:p>
            <a:pPr algn="l"/>
            <a:r>
              <a:rPr lang="en-US" sz="4800" b="1" dirty="0" smtClean="0">
                <a:solidFill>
                  <a:srgbClr val="0000FF"/>
                </a:solidFill>
                <a:latin typeface="Times New Roman" panose="02020603050405020304" pitchFamily="18" charset="0"/>
                <a:cs typeface="Times New Roman" panose="02020603050405020304" pitchFamily="18" charset="0"/>
              </a:rPr>
              <a:t>Buddhism</a:t>
            </a:r>
            <a:endParaRPr lang="en-US" sz="4800"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8900" y="762000"/>
            <a:ext cx="7581900" cy="5943600"/>
          </a:xfrm>
        </p:spPr>
        <p:txBody>
          <a:bodyPr>
            <a:normAutofit/>
          </a:bodyPr>
          <a:lstStyle/>
          <a:p>
            <a:pPr>
              <a:buNone/>
            </a:pPr>
            <a:r>
              <a:rPr lang="en-US" sz="3200" b="1" dirty="0" smtClean="0">
                <a:solidFill>
                  <a:srgbClr val="FF0000"/>
                </a:solidFill>
              </a:rPr>
              <a:t>Cycle of Rebirth</a:t>
            </a:r>
          </a:p>
          <a:p>
            <a:pPr>
              <a:buNone/>
            </a:pPr>
            <a:r>
              <a:rPr lang="en-US" sz="3200" b="1" dirty="0" smtClean="0">
                <a:solidFill>
                  <a:srgbClr val="FF0000"/>
                </a:solidFill>
              </a:rPr>
              <a:t>Atman-</a:t>
            </a:r>
            <a:r>
              <a:rPr lang="en-US" sz="3200" b="1" dirty="0" smtClean="0"/>
              <a:t> </a:t>
            </a:r>
            <a:r>
              <a:rPr lang="en-US" sz="3200" dirty="0" smtClean="0"/>
              <a:t>“Self”</a:t>
            </a:r>
            <a:endParaRPr lang="en-US" sz="3200" b="1" dirty="0" smtClean="0"/>
          </a:p>
          <a:p>
            <a:pPr>
              <a:buNone/>
            </a:pPr>
            <a:r>
              <a:rPr lang="en-US" sz="3200" b="1" dirty="0" smtClean="0">
                <a:solidFill>
                  <a:srgbClr val="FF0000"/>
                </a:solidFill>
              </a:rPr>
              <a:t>Karma</a:t>
            </a:r>
          </a:p>
          <a:p>
            <a:pPr>
              <a:buNone/>
            </a:pPr>
            <a:r>
              <a:rPr lang="en-US" sz="3200" b="1" dirty="0" smtClean="0">
                <a:solidFill>
                  <a:srgbClr val="FF0000"/>
                </a:solidFill>
              </a:rPr>
              <a:t>Dharma</a:t>
            </a:r>
          </a:p>
          <a:p>
            <a:pPr>
              <a:buNone/>
            </a:pPr>
            <a:r>
              <a:rPr lang="en-US" sz="3200" b="1" dirty="0" smtClean="0">
                <a:solidFill>
                  <a:srgbClr val="FF0000"/>
                </a:solidFill>
              </a:rPr>
              <a:t>Meditation</a:t>
            </a:r>
          </a:p>
          <a:p>
            <a:pPr>
              <a:buNone/>
            </a:pPr>
            <a:r>
              <a:rPr lang="en-US" sz="3200" b="1" dirty="0" smtClean="0">
                <a:solidFill>
                  <a:srgbClr val="FF0000"/>
                </a:solidFill>
              </a:rPr>
              <a:t>Nirvana-</a:t>
            </a:r>
            <a:r>
              <a:rPr lang="en-US" sz="3200" b="1" dirty="0" smtClean="0"/>
              <a:t> </a:t>
            </a:r>
            <a:r>
              <a:rPr lang="en-US" sz="3200" dirty="0" smtClean="0"/>
              <a:t>Withdrawal from cycle of rebirth</a:t>
            </a:r>
          </a:p>
          <a:p>
            <a:pPr>
              <a:buNone/>
            </a:pPr>
            <a:r>
              <a:rPr lang="en-US" sz="3200" b="1" dirty="0" smtClean="0">
                <a:solidFill>
                  <a:srgbClr val="FF0000"/>
                </a:solidFill>
              </a:rPr>
              <a:t>Four Noble Truths</a:t>
            </a:r>
          </a:p>
          <a:p>
            <a:pPr>
              <a:buNone/>
            </a:pPr>
            <a:r>
              <a:rPr lang="en-US" sz="3200" b="1" dirty="0" smtClean="0">
                <a:solidFill>
                  <a:srgbClr val="FF0000"/>
                </a:solidFill>
              </a:rPr>
              <a:t>Eightfold Path:  </a:t>
            </a:r>
            <a:r>
              <a:rPr lang="en-US" sz="3200" dirty="0" smtClean="0"/>
              <a:t>how to achieve nirvana</a:t>
            </a:r>
            <a:endParaRPr lang="en-US" sz="3200" b="1" dirty="0" smtClean="0"/>
          </a:p>
          <a:p>
            <a:pPr>
              <a:buNone/>
            </a:pPr>
            <a:r>
              <a:rPr lang="en-US" sz="3200" b="1" dirty="0" smtClean="0">
                <a:solidFill>
                  <a:srgbClr val="FF0000"/>
                </a:solidFill>
              </a:rPr>
              <a:t>Buddha: </a:t>
            </a:r>
            <a:r>
              <a:rPr lang="en-US" sz="3200" dirty="0" smtClean="0"/>
              <a:t>One who is fully enlightened</a:t>
            </a:r>
          </a:p>
          <a:p>
            <a:pPr>
              <a:buNone/>
            </a:pPr>
            <a:r>
              <a:rPr lang="en-US" sz="3200" b="1" dirty="0" smtClean="0">
                <a:solidFill>
                  <a:srgbClr val="FF0000"/>
                </a:solidFill>
              </a:rPr>
              <a:t>Mantra: </a:t>
            </a:r>
            <a:r>
              <a:rPr lang="en-US" sz="3200" dirty="0" smtClean="0"/>
              <a:t>Phrases chanted</a:t>
            </a:r>
          </a:p>
          <a:p>
            <a:pPr>
              <a:buNone/>
            </a:pPr>
            <a:endParaRPr lang="en-US" dirty="0" smtClean="0">
              <a:solidFill>
                <a:srgbClr val="0070C0"/>
              </a:solidFill>
            </a:endParaRPr>
          </a:p>
          <a:p>
            <a:pPr>
              <a:buNone/>
            </a:pPr>
            <a:endParaRPr lang="en-US" b="1" dirty="0" smtClean="0">
              <a:solidFill>
                <a:srgbClr val="FF0000"/>
              </a:solidFill>
            </a:endParaRPr>
          </a:p>
          <a:p>
            <a:pPr marL="0" indent="0">
              <a:buNone/>
            </a:pPr>
            <a:endParaRPr lang="en-US" dirty="0" smtClean="0">
              <a:solidFill>
                <a:srgbClr val="00B050"/>
              </a:solidFill>
            </a:endParaRPr>
          </a:p>
          <a:p>
            <a:pPr marL="0" indent="0">
              <a:buNone/>
            </a:pPr>
            <a:endParaRPr lang="en-US" dirty="0" smtClean="0">
              <a:solidFill>
                <a:srgbClr val="00B050"/>
              </a:solidFill>
            </a:endParaRPr>
          </a:p>
        </p:txBody>
      </p:sp>
      <p:sp>
        <p:nvSpPr>
          <p:cNvPr id="65538" name="AutoShape 2" descr="data:image/jpeg;base64,/9j/4AAQSkZJRgABAQAAAQABAAD/2wCEAAkGBxQTEhQUExQVFhUXFxcWGBcXGBcYFBgZFxQXGBwXFxgcHCggHB0lHBcXITEhJSkrLi4uFx8zODMsNygtLisBCgoKDg0OGxAQGiwlHCQsLCwsLCwsLCwsLCwsLCwsLCwsLCwsLCwsLCwsLCwsLCwsLCwsLCwsLCwsLCwsNywsLP/AABEIAL0BCgMBIgACEQEDEQH/xAAcAAACAwEBAQEAAAAAAAAAAAAFBgMEBwIBAAj/xABTEAACAQMDAQUFBAQGDQoHAAABAgMABBEFEiExBhNBUWEHFCJxgTJCkaFSscHRCBUjM3KyJDVic3SCkpOztNLh8BY2Q2NkdYOio8IlNEVTlOLx/8QAGQEAAwEBAQAAAAAAAAAAAAAAAAECAwQF/8QAJxEAAgICAgEEAQUBAAAAAAAAAAECEQMhEjFBBBMiUWEycYGR4VL/2gAMAwEAAhEDEQA/AMVt4iauwgjrTTbaKFSgWpIFat8c1VDcGtsNdnYdzZp7syAKSezcgCD1o5eakI15OKxzRHAL3MwNUWTNLdzr5+6M/Ook1+QeC4rJq0VdDtYxAUVCcUgWnaxl+0gI9Dg01aR2gim4Bw36LcH6edaKCaolMp65CME4rO9QxuNPna28woCnBZ0TPluYDNMMnsHQnJvpD/4S/wC1Wft0VyMVFuDUlvbBXBraE9hir0v5P80n+1Qfsr7JffbWO5N46M5lG0RqQO7mePru8dmfrVJNEto67MzDaKZ1RTzVKL2PXEYzFqR3DoGhG0+h+POKWrzU7mJmtJQEu1migyOUPfEBZU8wQc11xyKiKHZZFWgHaG/wpo+3suuD/wDVJv8AMx/vpF7UaJLb6lbadJdM6XHdkTmNQy73dNu3ODyq/wCVS95BRnmqtulJq5bRcVpHab2NC2tZ7kXju0UbSbTGoDbBnBIbjpUXYj2Wm+sobprt4jJuOxY1YAB2Uck5OQM1jYzNrrg1zAM8Vp2l+yNbie7iN5IPdpEj3d2vxb4UkJ+1xjdj6UWT2FKOl/J/ml/2qzasDIX0/NULmyxWm9gfZ2dRtmna7eIrK8W1Y1IwmOck+OaXe2HZ8WV5JatKZQiI+8qFPxjJBAz0q1QCG64rytX7BeyI38QuZ5WhhfmJVAMrjP2yTwo8uDn08TmrewmIxFrK6ZnGcCXY0bEZ+HcgG054zzSAw4V9iio0dssrAq6MUdT1VlOCp+tVp7BloEUiK+XrXTKR1rkGmMMWcuBXck4oWkuKmtlLGh9AG7OdcVDfkMKnitgB0qheDFZLs3fQJnjwa8D1JM1VsVrRgaJeamFTFJt7c7mzXsk5PjXFpAWNPGuOypyb0FNMvSq/Kp2l3nc569B+yq12uwAdD1r62PHn5AjqPSieTkKqJ50OOn186r7T5VYAyOccjjnpXwFZWMiCelSRocjGf20T0uzEjYJ+uOeKYIdEhAxgn60udFqDYpapcSlMEklcMD97KnI+orWvYN2nur3333qZpe77jZuCjbu77djAHXav4UGXRrYqBtOec5Y4NFfYXZrFdaqi/ZBtcfUTn9tWpWTKLRP7Zu0F3bXFoltcPCHSYttCnJUrjqD5mmP2OOTo9oTyT3xPqTcSk0je39sXVif+rn/WlO/sY/tNZ/KX/WJaCfBY7He8e+ap33e9136dxv3bcd38Xd5+7nb04z9aQe2lsJe1Nig5wsLsPWIyyAn5BRWl6D2g96uL63KbPdZFj3Bj8YdN2eACp4NZ7pHZkQdqSd7yD3d7oGRi7rvHc4Lk5IBJA9CB4UxGq39+I5LdD1mlMY+kEsuf/S/Osl9v4MNzpl0M/A7ZI8NjxSL/AO/8K0DtTbzteaY0UZaOOaV5WGMIDA0YJyc8943TypV/hEWRfTY3H/RXCE/0WR0/rFKANB16DvbSdP8A7kMi/wCVGR+2hPsyg2aVYjzgRv8ALG//AN1XeyN139hayH79vGT8zGAfzzU2iwC3s4UxgRQIMeWyMcflQAp+y677241d/wDtzj6Ku0f1aBe13VdUhu4xY+89z3ILdzFvXfvfqdpwcYrr+DvPvgvXPVrncf8AGTP7aY+3HtBjsZ1tjBLK8kXeAoUAAJZedx9PzoAG+wBs6Wx87iU/klZl7cnI1abBIzDEP/JWm/wf0I0sg9RcSg/QJWd+2bTXm1a4KkDu4InOc8jb4UXQVY46D7X9PtrW3gZLkGKKOP8Am1xlECnB389KN+whs6TGf+tm/wBITXnYbsTp8unWcklnA7vBGzMUBZmKAkk+dMfY7RrewskigkLQDdIJXZTkOS24sAFxg/gKAMZ7WwgavqKgADdE31aFSfxPNBb2zBHSuu0GtpcatdzQndHK4RD4MI4wu4ehKkj0IrmWYjrUPspdC3f2Y5oK6YNNWouCKXp4smqTE0QRiienrg0PVcGi9kKttUJdhuFxt6UF1UDNFd3FCdSasYLZtJ6BBTmpu4qEPzUvfetbsxR9bJuNHbC2xzQWwbmjizYXisuWqNuHko37Zcnwzj6D/g1xFIM/Ko52O4+tEE0GTYGymSM7d3x/UdPzqW0uyeLb0Q96B+6pY5Qf2etQyQMvDDFWrS1yR5VLkNIJaO5U568edHY7w54B9MUKto8HngUSa7RFIXJPhWTls2jFnskspPPA+oNN/sRz71qmev8AYn9Wes/PaSZDtYAqfA9a5kmOTJHJPEzgBu5kaMttzjdg84yfxq4zSZM48kOH8IBc3Nj/AHuf9aU7+xj+01n8pf8AWJawsSszBpZZZmAIBlkZyoPUDceM1etoZFULFc3MaDOEjmdUGSScKDgckn61vaMOJr/s/wD7Za1/hEP+jar9paA65cS45Sxt48/3y4mbH/pD8Kwl45I2ZkublWcguyzSBnI8XOeT86KabZSOS3vd4HYAMwnk3ELnaCc8gbmx5bj51ai30SbD217ZGxudPgEQk97l7ssWKlBvhXcBg5/nT5fZrz2u2Xe6ReL+igkH/hOrn8lI+tZr/wAnUfBlluJmH2HkldmjOQcxkn4TkA5HkKiutIbBDXd66kYKNcSFWB6hhnkelV7UgNE9iV73mkW/mhkjP+LIxH5EUe7dXXdadeSDqtvLj5mMgfmRWA3cLQ5EE9xCpO4pFK6JnABO0HGeBQt7qaTEb3VzIrEKUeaRkbJHBUnBHpWb0Pial/BziK212D175fziU02dsPZ1b6hOk8stxG6J3Y7l0UY3FudyMc5J8axy0tVwVtZriEqF7zupWRHbpuIB5avLxpIuXv74D/CJMn86y96NGjwyTNY9jdqIrS4iUkiO9uUBbliFZVBJA68VT9pvYGCZLzUDNcJMltI21HRYm7mJioYbCSDjkZ/CsakvzH8MVxeQhmLcTSKGZurEZ6nzohad7KrLJeXbKwwVM8hVlIwVYZ5B6Y9aHlilsSxSb0a12F7MSPp1m41C+jDQRnYjwbFyg+FcwE4HqTWN9n9MV7UGTeUyfg3y7CQ/XaBs9a7uGnjAWK7uY0UAKonkCqB0AAPArrR7cADbNnaPsj7OPlmpllTWi4YneyjBp2zUYI04SR1IHgCDzj/jxps1/SMZIFURbsJveFXc8EZZR93dgjJ+Q8PPFOurIGUN5gH8Rmt8DU415JyQ4u/Bkd4CDg1QaPmmDtHEFJIpaM/NJqiD546kikIr6Fs1YkhGOKkqj4ah4VzcNuobPEwNS20/gaqqFZDNbnPFcdw3lTDZwhqJiw9KnkUoifAMUWtTmoJLTFdWzYNRezriviWp4cSIfDjP40Xlj2jhSWPLNnzJ4/KqluneEHwBpiiQMCCA2R9k8HPmD4jzFZZiMS7Kc1huiDEdVyPHjFULMD8KNyyFVZWxjHHoMcCluDhv1VMOmE9NBfuS3SoLgPEQSAR5jqPpViKXgV3PJvwCagqrBdnaSXUjHhVXgdeefGiOtaXND3TD7BDKcg8Hy69cUT0rcpCRDIHJ/eaPyszxvFKo+IblII4I6H08vrVqSsXB1RmEiMpzROyucjmpbmAE4qo8RFdK2jna4s6ubnmi+j3wHjSleuapLqZSt8b4ozka2uorioLm/B4FZgO0j1JH2lbPNavIiBu1NwRS9DxcRc4HeJz5fEOa7j1LfyaHalLmuaW2XZoqukIKIcjcT69PHihc9kkuTICx+7ziguhaxLKyJIQQikA4+L6nxpoi1BIviIBI8DXFO4aOuLU9izfaG8jltjKnGSSixLhcZ64zjx60x6R2ZxECengQc5+v1qoNSa5mV35ijYMI+inHiR+dNUPaOJlG1VOCfH9dKU21sqEEnoz7WtClVm3gkeGDn5Egc4zX2l6U+AxfJXPOMEjjA/XTLrOqKdskYHeI2SQcgqRgoR+fzFWpr5ZFDL0I6eFJ5HVD9pcrB0MLvhlPThlx1z4n0GKLa5rCgYz4YoSl93QfHJPGMeeec/spK1G6kkcKMkk4AFdfpZcbZhnfSJ9YujJnFVLTsrdyAMIiFPQv8IP7a0nsR2OVB31xhmHIQ8gH9povrOps7dMDoFHAFVOdbMowt7Mwj7E3g5Cofk3P6q4awliOJY2T5jj8elaTZ3xB4NM+6O6i7p4VY7eT8vSsseVt7NpY0lox+LTw46UC1jT9hrQ9X0prRsY+A9PT0NKuvEMDXovJCUDmcWBNHusYpmW5pLt0KtREXbVxtGkZaCZiUmqN6AOapfxpg1Vur/d0qVAp5dUMfZqQMJPTH7aJXfIxQ3sjbEQlz95j+AGP30UkWssvZePoHuCiNzmqMc3n9Kk1GYjIoULjyxTiiZPYdtbjNXo5qWobqiUNx8JJ4x+dTKBUZh6eP4QVk2Njw68+lDtPhliLENIykjljk58/lVOyt5HYsHQN4K2Rkejc4/CicjSxqO9jCh2wG3hs458PPFVGHgbk2rC1jpxbk+Ne6hpu0ZojpF6u2q2s34wea7YxUUc7bYl30AGaXdQi5o/ez7iaDXZpNpktA3FfCpHWo6gQVtH4r66eubfpTN2GsIZLgvcgNFGB8LfZZ26bvMABjj5UpSUVbKjFydIF6dKIu7c9GYqfqP34oneXG6LPz/Kj/tBsrd7VpLaNU2OvEYCp5EhRx0bw8qR7WUm3VT+kR9OtYyqaUkaq4PiMugZdSAW9RGMsM9MnB5qCfsuWdiHnUN1+A8/PAqjpnZq4WRn3GNPCQEgEkAgcfOp5tVu4vgFxJxnndkAHyzUu1+lmkY2raLk1mIIiFOVA54ww9TU+lnCY9ePrS5HcXLsxd5GQDkv47gcYz1qxqOqlERE+0w6+XhUSg3oFNRColBDkn7xH4cfrzXegW4WTvSM9Qvp5mgMc+FC5/wD7TPBblUTnwFav4oV2ONjqWPh4CmquoQjJI5oHb3RHPlUs+s8/u6Um01snphCxiySemKL2t+IznPNKP8a4H7qjm1DcM1C10Xf2G9f1YTA7vkPIVn0rlnKnwJFGmu80BklxcN9P1CtsbM5l0aeMZxVU2tHkcbKFtJyaYUKF3bFDzU+i6RJcyiKJck9T4KPEk0xXKwn7a5HocEfWnvszd2qwYtUCD7/i+cfePU1TbStkcU3ooXVskMSxIOE4z4n1oLMaMX/xEmhdxHmuWTtnQlSAeo+dAp4+eKaLi3B+dDtR03auRz54q4SoylECByORXYnyevFcbSeMVC4wfEGtqsyboPG64THXgZB6VU1LVpZGGT8KE7QPwyap20jNhR+NFDY4WkkolW2qPLXX3Xira6g0nU0Akhw1WoZCoqpSbHBBW4UYoJP1qea9yMVxbwGQgA8noMMzH5KoJNKOhS30VWXNELDSMjdJnb4DxNF49IWHluW68jj86ivLo8f8f8f7q0W9kNNOmXHu40X4FXH6O0bT+/60xx3qz2sW2NIhk4VAFDY43YFZ5I5INO9pbMqwr0wi5+oyfzNY5qUTbFJuWwrfWZW02eefqSf3YrM4zsk7s9N355rULMy3FuGKhSMhcnG9QcBgPAH1rL9eiZZmyCDnp5c1ON+GGVeTRtM7TpEoSQAqQAVYAggeBB4OKKLrll9pYbfI5z3aZB8+azWz1GOWPZKPi8D/AL6ktYLdOSc48zWcobNoZtdINdr9YVwSMc9SPHwpSgkLP3hHA4APTp+6udWv+9bC8KOnrRX3MJbx5+02SfyrfGuNGE5ObbLOmaessihRg/aI8MDkn0o+JgUyDkDihHZiXa7N5IR+NW9LQDep8Tmoyy+VFY18bPGuKgDeNWZ4cHjpXpCnkdaxLKkhNQiSrMxHQ1Dt8qEJnkZyaBXs2Lh/p+oUfjXnFDNS0fvFedH+y4RlI+mQa1xyVkzi2tE0eo/Diq5uxUcGkPipxpRrV0ZpsHST9D51c0LVTBJn7p4YeYoWp4FesK0kk1TITp2afIokUMhBB5GKD3MmB60v6FrbQnaclD4eXqKYriDeodfiB8RXDODizqjJSWgVPJVa4u8DBqW7UjjFVTb7vDJpoTB8Yy5xwOoqWSIS4DcEdCOvyrpo9gJxjPSuYeNvyFdWPowmSWmklTkMGH4Gikq/DVBnIPFHeycsM06wXOdkmQrA4ZG8MH16Y+VE46tDxvdCzNGM1DOlPmv+zyeNyYCJYzyOQH+Xka57H9hmmkzdAoq5/kzwzbepPkv66i0dOkhY7Ldjp75/g+CIHDSt9keij7xra+z3Z+1sI8RDLnhpD/ONj1xwPQcVD79HGwjgUoq/CAOOnyqJ5mOWLZ9awyZWtEwxJ7BHbWw71S4XDDPQfkaym+fp6GtouEyuN2c1jXaO37qeRPXI+tV6bJdxYeoh8VL6ONMtjLMkY+8wH06k/QA1pkZDueMqMn6DwFJnYmDmSc9FXYPVm64+QB/yqbdJn25Jo9RK3QvTxpWGLSXhSBhcABfIAdPpSfb9mWu1kmmcozsWjXaOFJ43flTZa3CuDzkc11LGcfCBv2naCcLnHGfSsVKjZxsxmfTsOyAgFWKn5g4pl7J9iDMRLdMY7ccgZw8v9DyX+6/CiVpoMFm3ez/2RLndyD3QbOeF+8f6XHpXuu9rGkyVIyPwX0P7q3lkfUTCONdyIu2mm6dA8fuoI+H41LMwPTB+Ikg9eKWJr1pGyeg4A8hVG8uWkcsxzn86+jbFa44NK32Z5Jp6j0GbG42JKfAhRRPQ5SybvNjQfSEV2KuMqR09fOmTTLDu4wvUcnj1NZ5VsvG9UWkIzzU20eQr22tyecVI8RzWbWi1QPuYAzeVRXFmMfCaIm2JOar3ELDqDikMo24x9oivrCMMHQHIMhP4f76p6xIyqNoJJbH0q7pDBQPz+dXGNuxOVKgslkAKiMQqxLccVQMlULQgx13XKCuq6TlPCaI6Nrklu3w8oeqnof3H1oc1cYpNJqmNNxdodyvvvxQ+GMr4jPgf30Y07SUUfTkmkLs5rElpOsiZx0YDxU9QRTl2z1eNY1EDlllUMT0OD92uWWNppI6oTUlbAPai+jlfEYG1RtB6Zx1ag0QHX5ColOevj+qpErriqRzSduy2oyMVW3lCGHBVgR8wQab/AGa6Zb3N73FyCVeNtmCRlwOBkemT8wKE9sNDNrcywkHAOVJHVfA02CWrNS0XWzLFG46MoP18R+INH4HDjoCfI9fxrK/Z/ekxyQk8qd6/Juv5j86bHvCB1ril8WdiXJWi1rUCxsNhBDc+oPlQpUZTksAPLrn6VXvLst1q9DEBErN97pUaewknFHsUxYZIx5Vm3tEi23APmtPzSsCvHwgYPIFKXbKIS3FsP0nVT8i3P5Zqsa4zFJ8oNB3TbcR2kEZAyEBP9JviJ/E1A7fCas3b9QOlDbh/Cok7djjpUSWVwYs+IJ6VNqOsHKheOMn91VUTwNQ6igSN5m+4OPLd0A/E0l2U+rFztDrDuxVT04Y/sH76A943hgfQVMTXSR56DJ9K7owSVHC5tuyESNjGfyFSCrsOjyN4BR/dfuq6ulIuNxLfkK0USWyhp8m1x68fjT9b3MaxrvYdBx40siRF+yoH05q5ounzXUojgTeT18lHmx8BTWFTkrKU3FF6818N8MZK5wOBz19a3Kw7L2yKuIYy21clhuJOOTzS/wBmvZzaQbXuAs0owef5tSPJfH5mnoyIR1FXleNpKKSr6/0lOX2J2pxWRlEbQpyQGdBs27vsnK4yCeM+dDda9nr7Ha3mYkDKxyAEHH3dw/dTw+lxMc4Hh4+Xzq3FFj7xPzOaiaxOuK/calJH5j1iFiQuCCM5HkfKobeNkrce0vs6iuJWmjlaJ25YYDRsfMqeQfkazLtNoE1m4SYDDfYkXOxsfqPpUSh/x0UnfYOtXLCrHuh8jU2kBemRnyo3sFP2w5GPrXtcqa6BoIPMV0Fr4V2tAEZf0GfPFSd8xABwQPmK+K10EpUNSaOeT4AfKpkWvlWu+lUIs6XdCKaKRt+1WDHYcPgfonwNHe3Gsx3c6zRszZjAbeMMGUkYI6c9eOOaV816DTvVDTqwpot73M8cn3c7W/otwf2H6U+3rDPFZhuyCKbdK1IyQrk5KfCfp0P4Vy+ohas6MEvATZqlj1DCbCM46dMVRWbNDtZlICkEjk8j6da5oLZ0ZP0hO71A7SQuB5dfwNBxP393bAfdJJ9AFY/8fOqMt60mAT08RU/ZuYCeR/0Y9oPqW/8A1rdI5rGLUpQKEFsnir8Fu9zKsUSlpHPHl6k+QHnWnaP7NraJR3+6WTxILIgPoAc/iaUcbkXKaRmFtz14oZ2icugjAOwHccEDJHT6D91bcvYKxDbtshA+4ZGK/UZyaLroFqFwLeDb/e0/dW+PDjjuTtmU8rapH5Wj7pD8cbn68flWmaF2Bu5oldY44VIBAc4bB8wASPrWuW/Z61U7kt4VbzEaAj64q8nHyro5xXS/swMZuPZnqGcAQkefecfmM1btfZFcNjvJ4l89oZ/3VsYNfEVPufgZnmmeyW0X+eeSU+Wdi/8Al5/OnPTdHht07uCNI18lGM+pPUn51favN/nSc5PsCE248qjMAFWia8IqBlZeKmU142K45HSkB2VzQ/XtIjuoXhlGVYdR1U+DKfMUSjnHjUmymgPz9qfYG/tmO2NpUByJI+SfUr9oGqYN4OO6uP8ANyf7Nfo4rXOa05LyhH4yVqkBqor096dpOn9ypmN73u34lWBtgbHQErnFSNIUlNdUx9lLS0JkF8twnjGscTFiPHqp4HH41zd29p78qxpce6jbuJjbvcEcnbt88448KCuK+wCua+3Vos2iaLsDrcXOSSO7CZmBHPMezcOCOT50q9qbW0jVTbG4OThu9iaMDjjk8HNNipfYIV6+NGdI0y3aMGaS4jfJ+FbaRxjwOeK51jT7dFBimkZiwG2SF4j8xu4P0NFhx/IJBru2gZz8KlvQAk1fm01AcCXIxneUk7vp+ns249c4po9nXaGLTvenlV3DIChSNypK5PD4wFPHNAJfYo67pklrKEkBViiSYPXa4yM+v7qr6Pe7JGTwb9ecj9v41Y7Ta1PfTPdSRsNwAG1G2Ki9AGxyBzz86E29tIXRxHIV4OQjEEenHNTLaoLqVoebc56VP/FwmZQWACnJHien7qG2t/Gi7mOMHbggh936O3rn0onDqojUtJBcIP03hcIB6kiuKMG2dc5pRCsvZ6AgYBHyPWrGi+z8TOxKFITkB9zd5n4eYx94gg8txyevWi3s8s0u3aUlTDHyTxgt1AJ8AByfpTG/tGskZlhS4n2nazwQPJGCPAMBj8K3x43HswyTT6Jux/ZBbHcyB5JGABklKBto8FCjgfnTSJCByp+h3UsL7SdPMRkEx4bYY9jd/u5+Hu8bs8Hw8Kqj2o2BBO+QN4RmKQSn1VMZI4PI8q2MRw+FuR/vqksndvg/Zbp6HypTl9plgeQZt/6Ihk3gebLjp61zd+0CyeEvvfdnAj7t+93Yz/N43YxznypDHhjXVItv7TrLZ8TS78fzfdSd589uM49elHez/aeC7VmhZvg+0rqUZcjOSrDOPWgQfWugaSrn2j2gdkjWefYdrNBC8iA+W4DGaLdne1tteblhc70+3G6lJV+aHmgA+RUbUv6722tbWQROXkmIz3UKNJIB5lV6D50MT2mWQ4m763OCR38Tx5x+iSMGgY45oD2u1B4o0CEgseSOuBQKT2m2fgtz/wDjyfuoJ2n7f20wjCLPuG47TDIGxxyBjkdPxFZ5b4ujp9HwWaPOq/I1SvcWojdpO8RsblPOPHrRjW9QMMW5erYC59azQ+01hgt3qqoH2oWCYHmcUdl9o1hKiieO48D/ADEuAceBArOClTStfudOaWNShKfF73x8/wAF/wB6u1jE5YFOvh0z5Y6Uz6LqPexK/wBCPIikTVfaDp5tnjickYCbcEMD5bT8WfTFRdne3EFvFiaK6jXdku8EgjAOBy2OKIKSlXgPUSxzw8qSleq+jUN2a+xVKwvUlRZI2DowyrKcgg+Rq1vroPNPxfa27SMqL9piFHzJwK/WvYPtQ9/FO0kHcPDO8DJv7zlFQk7tq/pY+lfmv2cWfe6jbL4Bwx/xef2Vvvsj+zqX/eM/9SKmHgG9mO2Rv9caIw937rDdx537u8/siBd2No2/zfTnrTTp9u41e7cqwQ2tsobB2ErJOSA3QkZHHqKy32Tf84b75Xf+tpWxW2s7r2a12Y7qGKXfnr3rSLt244x3fXPjQIz/ALKWm7tPqcn6ESD6ukH7FNGva7ELjRrorz3Zzn1hn2v/AFWFSdjLTGq6zL5yW0Y/xbcMf6w/Crp0OT+LLy3m27pffmGw5GLiWaVeoHP8p+VAEfs47VPfRSh4BC0DJHgSd5uzGG3Z2jHBHnWU+2PtRJdMY+4CJaXUkQk7zd3jBf0No28DPU9aav4O9wZLe7Zuvexg/wCLCq/srNfaHJ/L3aeeo3DfgiD9tA0at2bmM/ZVvP3O5j/zfeoPyUU1x6dt0gQY6WXd49Rb7f10qexZTLo81uRgpLcQ8/3aK+f/AFPyp6a9HvBtOP8A5fvMeON/dj6daBCbqR937L48fcI1PzlRVP5vTT2TQW9jYxNwTDFGP6Qh3kfgrUte1qDZpCWwz/KSWtuMdftr+xDTVq2nSPLZGMrsgmLyAkglfdpYhtAHJzIDjjpQBnml6Qg7V3JkUEe7+8RA84ciFCwB8f5ymvVu2SWlzcR6htitisPuz93IwlLK/eqzAFcghfh4OD40sdv9AvJdbtZbCWOKb3Vm3SFghEUuGBwrZyJlGCPCm3S773sz2F/DC00SRmZUy9vIsoOGj3AMCNvII4yME+ABn8chj0S97j4Ibi+ZIGClP5CaZFyoIBAxuA9MVoet3g06Kwhto4wkl1Ba7cHCo6uSVwR8XwdT5k81nOp5isLuy3Fks9RtkiJ6iJ5EZVJ8duSM09+0rrpn/edt/UmoAods9LjXWNIuFUCRpJo3IGCwEJZc+ePi/GivaTRt2p6XdgcxvcQtgfde0mZST4AFCPm9Qdtj/wDENH/wib/V2pnjv1a4kg+/HHHL9JWlQEfWJvxoAU9O/wCcV1/gMP8ApaRO1Vy1v2kN39yF7RJPIRzxmJj9Aae9P/5xXX+Axf6WkD2iSRG/1aGRlVpLe37sHxaNN/Hr0pN0CNYOhj+NBef9kMH174P+rP4mst1zVnNprN+rHE8ot4iD/wBFGwhDL5Zyx+tP3/KGT+IffB/O+5b8/wB33WN3+VzSJ2qsRF2aWNfurAxx4lpELH8TQwNA16R9NtLWKwg3gTQxGNU3MYgGaQgAjLlUPxE9TmljV9ajn1ex7q3uILlO8EvfRiPvLcoTjO478NjHlk02e0HWZraO0aFgpkvLeF8gNmN2O5eemQMZHNC/aaMXGlOB8XvZTPjteM7h8uB+FMD32VIGjvp8AzveTq7HG7EZCohPUKBjj1oB2t7XW9zpklpeYXUWjP8AY/cygrOD8IjyD1IGCCQQeuK87Kw6g15d3dgbYWpnaOWCZ5BveLAaRdsbbGPTI8uQaN9o0t9W0n36JSskcUk8EmAJY5ItxKbvLchUjp4+VABr2fdrG1GGaR4O4aKdoCm/fyqoSc7V8Wxj0pW7L9sTf62YzD3Xu0N3GDv395/ZEC5xtG3+b6c9a9/g/wB0ZbO6kb7T3kjn5tFET+ulj2Tf2/u/6N5/raUAGvbZ25aBZtPFuWWWBSZt5ATexGNuw5+z+kOtP+v6w1raxSKoYtJbRYOeksqRk8eIDZrOPbr227sS6b3IPexRv3u/BX+UzjZt5+x5+NP3bDXhY2HvBhE+3uQIywXJZlUENtbBBOelAFfU9EgbWLSZo07z3e5OdoyWR4ArHzIEj4+fpXGq9sltLq4j1DbFalYvdpO7kYSllbvVdgCuQQPhwDjzrO7zV9U1TU7cW6R2M1tFJKiyOzcFkV95EZznKjbtxjPNaXpWoe9mewv4oWniSMzKmXt3WVSQybwGB45BHBxgmixuLTpgL2YMBBclBi3a7uGtuCo7hnym0HovXFN3vVJnYoGBr2y3FktZykROSRE6h1Qnx25xmmSobGj809iu0PuNx3/dCUhSoUtt6+OcGn7sP7W4LNbrvbeUtPcvcARlSqh0QbcsQSQVPhWRk8V4Ksmx87F9uYrPU7i9eKRklE4Crt3jvZlkGcnHAGKbbX2yWy3890befbLDDEF/k9wMbSkk/FjB3j8DWLmvmoA23RvbPaQyXTm3uD38/ejHd8AQRRgH4vOMn61W7Ie2ZLeOVbmO4mZ55ZEO5W2xvgqmWbw54HFY2KkWgDSfZn7RrfTEuUaGZ1ll3pt2fCuMANk9enSlLX9cS4upJgrKklxLPg43YkK4XjjI2/nQE19QNOjW+xvtVtrJrv8AkJmjmmEqBdmV/k1Ug5Pmtcn2sRfxuL/uZe691922fB3n84ZM9cY3etZMo5qRaBGu9q/alBfG12W84S2uY7qTPd5KRZ4HxdcsK97R+2mOaS0aCO4jWKcSSjco7xAMbPhbB6k4PHArMrAfydx/eT/pI6CUk7bG1o3mf2jPeXFtdWNnM3u5mSRXZFV0mVMorAnDAopHGOKND2jQrJJJHpd7706qrFkjRW2Z2q0m88DJ5xSD7KG2W7nrmQnHhwAKaJb9iTWOTK4msMSkVfdJZba9Wcosl5J3zBf+jZcd2Fb+5wKNWXb/AHxxJfadcTTQsrhrdElj7xAQJVy6lTyfxNA5J2PjXkV68LiRCQwI+RHka54eplezon6aNaCes39/cXtpfmykS2tWfZBuX3l+8Qq0hXO0dFG3PgfOpjr95/GX8YLp913BtRbPGTH3hYStIHC7sEDOPPk04PKXRWPiAfyofFfODgGul5aOXgKjdr5INRl1CSwulikt0gCnu94ZH3EkbulVu13aYaxatBb2U0bs6EzSCMKoRsnJBLZxximDtvrggt2ZohLx4nA/UaTvZhq5nW4yqqAwIA6DIoeR1YuKsKWuuTPpP8WLZXBk7gwd78Hc56bs7s7fpn0pkvNGFxYvZscZiCA+TKBg/QgV1oB+Ej1NEoThqFNumNxoX5u1xEcUOp6bcyywujh7dVliZ4jlZVO9SPPBz1NSNPcald288lu9tbWxZ41lI76WR127mUcKFGcDJ/c0tXqHir5WRQpWN3PpU9wVtpLmzuJDP/I4M0UjABxsJAZTgHqPGoZtfa4tGsNN06e2SRXiLzqsUUKSbt7KqsxZviOOnJzTmK4fg0cqHQl9kGm0RZ7X3O5uUecyxyw7CpUxxrg5YEHKmhHZqwuNPvG1B7WWQTLcZijKGWPvZxIu7JwfhHOD1rW4m3Jz4VUkFOxUJXartRJe2s8KaVdiSWNkV3SIAEjglt2cV52j1mbULdbNbG5iJkgLSS92I1EcisSSGJPCnGKYtWkIUYJHJHBxyRwfp+2h55OfM9Cc+BGD+Pp0osKO+0tpNFcW9/aoJZIVeOSHIUyxOBkBscMCARmoU7eRiSSSLSb73p1VWJjjRW2Z2q0u88DJ5xXSu2Dyem3qev6RwRzUizN4Egk5ByeAPDGcHoevnQDOOy2mzIJ57naJ7mUzOq8qgwFWMHxwoAo5igeTz8R/HpyeP2fh45JlVXIyJCM+Hl6UqGf/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0" name="AutoShape 4" descr="data:image/jpeg;base64,/9j/4AAQSkZJRgABAQAAAQABAAD/2wCEAAkGBxQTEhQUExQVFhUXFxcWGBcXGBcYFBgZFxQXGBwXFxgcHCggHB0lHBcXITEhJSkrLi4uFx8zODMsNygtLisBCgoKDg0OGxAQGiwlHCQsLCwsLCwsLCwsLCwsLCwsLCwsLCwsLCwsLCwsLCwsLCwsLCwsLCwsLCwsLCwsNywsLP/AABEIAL0BCgMBIgACEQEDEQH/xAAcAAACAwEBAQEAAAAAAAAAAAAFBgMEBwIBAAj/xABTEAACAQMDAQUFBAQGDQoHAAABAgMABBEFEiExBhNBUWEHFCJxgTJCkaFSscHRCBUjM3KyJDVic3SCkpOztNLh8BY2Q2NkdYOio8IlNEVTlOLx/8QAGQEAAwEBAQAAAAAAAAAAAAAAAAECAwQF/8QAJxEAAgICAgEEAQUBAAAAAAAAAAECEQMhEjFBBBMiUWEycYGR4VL/2gAMAwEAAhEDEQA/AMVt4iauwgjrTTbaKFSgWpIFat8c1VDcGtsNdnYdzZp7syAKSezcgCD1o5eakI15OKxzRHAL3MwNUWTNLdzr5+6M/Ook1+QeC4rJq0VdDtYxAUVCcUgWnaxl+0gI9Dg01aR2gim4Bw36LcH6edaKCaolMp65CME4rO9QxuNPna28woCnBZ0TPluYDNMMnsHQnJvpD/4S/wC1Wft0VyMVFuDUlvbBXBraE9hir0v5P80n+1Qfsr7JffbWO5N46M5lG0RqQO7mePru8dmfrVJNEto67MzDaKZ1RTzVKL2PXEYzFqR3DoGhG0+h+POKWrzU7mJmtJQEu1migyOUPfEBZU8wQc11xyKiKHZZFWgHaG/wpo+3suuD/wDVJv8AMx/vpF7UaJLb6lbadJdM6XHdkTmNQy73dNu3ODyq/wCVS95BRnmqtulJq5bRcVpHab2NC2tZ7kXju0UbSbTGoDbBnBIbjpUXYj2Wm+sobprt4jJuOxY1YAB2Uck5OQM1jYzNrrg1zAM8Vp2l+yNbie7iN5IPdpEj3d2vxb4UkJ+1xjdj6UWT2FKOl/J/ml/2qzasDIX0/NULmyxWm9gfZ2dRtmna7eIrK8W1Y1IwmOck+OaXe2HZ8WV5JatKZQiI+8qFPxjJBAz0q1QCG64rytX7BeyI38QuZ5WhhfmJVAMrjP2yTwo8uDn08TmrewmIxFrK6ZnGcCXY0bEZ+HcgG054zzSAw4V9iio0dssrAq6MUdT1VlOCp+tVp7BloEUiK+XrXTKR1rkGmMMWcuBXck4oWkuKmtlLGh9AG7OdcVDfkMKnitgB0qheDFZLs3fQJnjwa8D1JM1VsVrRgaJeamFTFJt7c7mzXsk5PjXFpAWNPGuOypyb0FNMvSq/Kp2l3nc569B+yq12uwAdD1r62PHn5AjqPSieTkKqJ50OOn186r7T5VYAyOccjjnpXwFZWMiCelSRocjGf20T0uzEjYJ+uOeKYIdEhAxgn60udFqDYpapcSlMEklcMD97KnI+orWvYN2nur3333qZpe77jZuCjbu77djAHXav4UGXRrYqBtOec5Y4NFfYXZrFdaqi/ZBtcfUTn9tWpWTKLRP7Zu0F3bXFoltcPCHSYttCnJUrjqD5mmP2OOTo9oTyT3xPqTcSk0je39sXVif+rn/WlO/sY/tNZ/KX/WJaCfBY7He8e+ap33e9136dxv3bcd38Xd5+7nb04z9aQe2lsJe1Nig5wsLsPWIyyAn5BRWl6D2g96uL63KbPdZFj3Bj8YdN2eACp4NZ7pHZkQdqSd7yD3d7oGRi7rvHc4Lk5IBJA9CB4UxGq39+I5LdD1mlMY+kEsuf/S/Osl9v4MNzpl0M/A7ZI8NjxSL/AO/8K0DtTbzteaY0UZaOOaV5WGMIDA0YJyc8943TypV/hEWRfTY3H/RXCE/0WR0/rFKANB16DvbSdP8A7kMi/wCVGR+2hPsyg2aVYjzgRv8ALG//AN1XeyN139hayH79vGT8zGAfzzU2iwC3s4UxgRQIMeWyMcflQAp+y677241d/wDtzj6Ku0f1aBe13VdUhu4xY+89z3ILdzFvXfvfqdpwcYrr+DvPvgvXPVrncf8AGTP7aY+3HtBjsZ1tjBLK8kXeAoUAAJZedx9PzoAG+wBs6Wx87iU/klZl7cnI1abBIzDEP/JWm/wf0I0sg9RcSg/QJWd+2bTXm1a4KkDu4InOc8jb4UXQVY46D7X9PtrW3gZLkGKKOP8Am1xlECnB389KN+whs6TGf+tm/wBITXnYbsTp8unWcklnA7vBGzMUBZmKAkk+dMfY7RrewskigkLQDdIJXZTkOS24sAFxg/gKAMZ7WwgavqKgADdE31aFSfxPNBb2zBHSuu0GtpcatdzQndHK4RD4MI4wu4ehKkj0IrmWYjrUPspdC3f2Y5oK6YNNWouCKXp4smqTE0QRiienrg0PVcGi9kKttUJdhuFxt6UF1UDNFd3FCdSasYLZtJ6BBTmpu4qEPzUvfetbsxR9bJuNHbC2xzQWwbmjizYXisuWqNuHko37Zcnwzj6D/g1xFIM/Ko52O4+tEE0GTYGymSM7d3x/UdPzqW0uyeLb0Q96B+6pY5Qf2etQyQMvDDFWrS1yR5VLkNIJaO5U568edHY7w54B9MUKto8HngUSa7RFIXJPhWTls2jFnskspPPA+oNN/sRz71qmev8AYn9Wes/PaSZDtYAqfA9a5kmOTJHJPEzgBu5kaMttzjdg84yfxq4zSZM48kOH8IBc3Nj/AHuf9aU7+xj+01n8pf8AWJawsSszBpZZZmAIBlkZyoPUDceM1etoZFULFc3MaDOEjmdUGSScKDgckn61vaMOJr/s/wD7Za1/hEP+jar9paA65cS45Sxt48/3y4mbH/pD8Kwl45I2ZkublWcguyzSBnI8XOeT86KabZSOS3vd4HYAMwnk3ELnaCc8gbmx5bj51ai30SbD217ZGxudPgEQk97l7ssWKlBvhXcBg5/nT5fZrz2u2Xe6ReL+igkH/hOrn8lI+tZr/wAnUfBlluJmH2HkldmjOQcxkn4TkA5HkKiutIbBDXd66kYKNcSFWB6hhnkelV7UgNE9iV73mkW/mhkjP+LIxH5EUe7dXXdadeSDqtvLj5mMgfmRWA3cLQ5EE9xCpO4pFK6JnABO0HGeBQt7qaTEb3VzIrEKUeaRkbJHBUnBHpWb0Pial/BziK212D175fziU02dsPZ1b6hOk8stxG6J3Y7l0UY3FudyMc5J8axy0tVwVtZriEqF7zupWRHbpuIB5avLxpIuXv74D/CJMn86y96NGjwyTNY9jdqIrS4iUkiO9uUBbliFZVBJA68VT9pvYGCZLzUDNcJMltI21HRYm7mJioYbCSDjkZ/CsakvzH8MVxeQhmLcTSKGZurEZ6nzohad7KrLJeXbKwwVM8hVlIwVYZ5B6Y9aHlilsSxSb0a12F7MSPp1m41C+jDQRnYjwbFyg+FcwE4HqTWN9n9MV7UGTeUyfg3y7CQ/XaBs9a7uGnjAWK7uY0UAKonkCqB0AAPArrR7cADbNnaPsj7OPlmpllTWi4YneyjBp2zUYI04SR1IHgCDzj/jxps1/SMZIFURbsJveFXc8EZZR93dgjJ+Q8PPFOurIGUN5gH8Rmt8DU415JyQ4u/Bkd4CDg1QaPmmDtHEFJIpaM/NJqiD546kikIr6Fs1YkhGOKkqj4ah4VzcNuobPEwNS20/gaqqFZDNbnPFcdw3lTDZwhqJiw9KnkUoifAMUWtTmoJLTFdWzYNRezriviWp4cSIfDjP40Xlj2jhSWPLNnzJ4/KqluneEHwBpiiQMCCA2R9k8HPmD4jzFZZiMS7Kc1huiDEdVyPHjFULMD8KNyyFVZWxjHHoMcCluDhv1VMOmE9NBfuS3SoLgPEQSAR5jqPpViKXgV3PJvwCagqrBdnaSXUjHhVXgdeefGiOtaXND3TD7BDKcg8Hy69cUT0rcpCRDIHJ/eaPyszxvFKo+IblII4I6H08vrVqSsXB1RmEiMpzROyucjmpbmAE4qo8RFdK2jna4s6ubnmi+j3wHjSleuapLqZSt8b4ozka2uorioLm/B4FZgO0j1JH2lbPNavIiBu1NwRS9DxcRc4HeJz5fEOa7j1LfyaHalLmuaW2XZoqukIKIcjcT69PHihc9kkuTICx+7ziguhaxLKyJIQQikA4+L6nxpoi1BIviIBI8DXFO4aOuLU9izfaG8jltjKnGSSixLhcZ64zjx60x6R2ZxECengQc5+v1qoNSa5mV35ijYMI+inHiR+dNUPaOJlG1VOCfH9dKU21sqEEnoz7WtClVm3gkeGDn5Egc4zX2l6U+AxfJXPOMEjjA/XTLrOqKdskYHeI2SQcgqRgoR+fzFWpr5ZFDL0I6eFJ5HVD9pcrB0MLvhlPThlx1z4n0GKLa5rCgYz4YoSl93QfHJPGMeeec/spK1G6kkcKMkk4AFdfpZcbZhnfSJ9YujJnFVLTsrdyAMIiFPQv8IP7a0nsR2OVB31xhmHIQ8gH9povrOps7dMDoFHAFVOdbMowt7Mwj7E3g5Cofk3P6q4awliOJY2T5jj8elaTZ3xB4NM+6O6i7p4VY7eT8vSsseVt7NpY0lox+LTw46UC1jT9hrQ9X0prRsY+A9PT0NKuvEMDXovJCUDmcWBNHusYpmW5pLt0KtREXbVxtGkZaCZiUmqN6AOapfxpg1Vur/d0qVAp5dUMfZqQMJPTH7aJXfIxQ3sjbEQlz95j+AGP30UkWssvZePoHuCiNzmqMc3n9Kk1GYjIoULjyxTiiZPYdtbjNXo5qWobqiUNx8JJ4x+dTKBUZh6eP4QVk2Njw68+lDtPhliLENIykjljk58/lVOyt5HYsHQN4K2Rkejc4/CicjSxqO9jCh2wG3hs458PPFVGHgbk2rC1jpxbk+Ne6hpu0ZojpF6u2q2s34wea7YxUUc7bYl30AGaXdQi5o/ez7iaDXZpNpktA3FfCpHWo6gQVtH4r66eubfpTN2GsIZLgvcgNFGB8LfZZ26bvMABjj5UpSUVbKjFydIF6dKIu7c9GYqfqP34oneXG6LPz/Kj/tBsrd7VpLaNU2OvEYCp5EhRx0bw8qR7WUm3VT+kR9OtYyqaUkaq4PiMugZdSAW9RGMsM9MnB5qCfsuWdiHnUN1+A8/PAqjpnZq4WRn3GNPCQEgEkAgcfOp5tVu4vgFxJxnndkAHyzUu1+lmkY2raLk1mIIiFOVA54ww9TU+lnCY9ePrS5HcXLsxd5GQDkv47gcYz1qxqOqlERE+0w6+XhUSg3oFNRColBDkn7xH4cfrzXegW4WTvSM9Qvp5mgMc+FC5/wD7TPBblUTnwFav4oV2ONjqWPh4CmquoQjJI5oHb3RHPlUs+s8/u6Um01snphCxiySemKL2t+IznPNKP8a4H7qjm1DcM1C10Xf2G9f1YTA7vkPIVn0rlnKnwJFGmu80BklxcN9P1CtsbM5l0aeMZxVU2tHkcbKFtJyaYUKF3bFDzU+i6RJcyiKJck9T4KPEk0xXKwn7a5HocEfWnvszd2qwYtUCD7/i+cfePU1TbStkcU3ooXVskMSxIOE4z4n1oLMaMX/xEmhdxHmuWTtnQlSAeo+dAp4+eKaLi3B+dDtR03auRz54q4SoylECByORXYnyevFcbSeMVC4wfEGtqsyboPG64THXgZB6VU1LVpZGGT8KE7QPwyap20jNhR+NFDY4WkkolW2qPLXX3Xira6g0nU0Akhw1WoZCoqpSbHBBW4UYoJP1qea9yMVxbwGQgA8noMMzH5KoJNKOhS30VWXNELDSMjdJnb4DxNF49IWHluW68jj86ivLo8f8f8f7q0W9kNNOmXHu40X4FXH6O0bT+/60xx3qz2sW2NIhk4VAFDY43YFZ5I5INO9pbMqwr0wi5+oyfzNY5qUTbFJuWwrfWZW02eefqSf3YrM4zsk7s9N355rULMy3FuGKhSMhcnG9QcBgPAH1rL9eiZZmyCDnp5c1ON+GGVeTRtM7TpEoSQAqQAVYAggeBB4OKKLrll9pYbfI5z3aZB8+azWz1GOWPZKPi8D/AL6ktYLdOSc48zWcobNoZtdINdr9YVwSMc9SPHwpSgkLP3hHA4APTp+6udWv+9bC8KOnrRX3MJbx5+02SfyrfGuNGE5ObbLOmaessihRg/aI8MDkn0o+JgUyDkDihHZiXa7N5IR+NW9LQDep8Tmoyy+VFY18bPGuKgDeNWZ4cHjpXpCnkdaxLKkhNQiSrMxHQ1Dt8qEJnkZyaBXs2Lh/p+oUfjXnFDNS0fvFedH+y4RlI+mQa1xyVkzi2tE0eo/Diq5uxUcGkPipxpRrV0ZpsHST9D51c0LVTBJn7p4YeYoWp4FesK0kk1TITp2afIokUMhBB5GKD3MmB60v6FrbQnaclD4eXqKYriDeodfiB8RXDODizqjJSWgVPJVa4u8DBqW7UjjFVTb7vDJpoTB8Yy5xwOoqWSIS4DcEdCOvyrpo9gJxjPSuYeNvyFdWPowmSWmklTkMGH4Gikq/DVBnIPFHeycsM06wXOdkmQrA4ZG8MH16Y+VE46tDxvdCzNGM1DOlPmv+zyeNyYCJYzyOQH+Xka57H9hmmkzdAoq5/kzwzbepPkv66i0dOkhY7Ldjp75/g+CIHDSt9keij7xra+z3Z+1sI8RDLnhpD/ONj1xwPQcVD79HGwjgUoq/CAOOnyqJ5mOWLZ9awyZWtEwxJ7BHbWw71S4XDDPQfkaym+fp6GtouEyuN2c1jXaO37qeRPXI+tV6bJdxYeoh8VL6ONMtjLMkY+8wH06k/QA1pkZDueMqMn6DwFJnYmDmSc9FXYPVm64+QB/yqbdJn25Jo9RK3QvTxpWGLSXhSBhcABfIAdPpSfb9mWu1kmmcozsWjXaOFJ43flTZa3CuDzkc11LGcfCBv2naCcLnHGfSsVKjZxsxmfTsOyAgFWKn5g4pl7J9iDMRLdMY7ccgZw8v9DyX+6/CiVpoMFm3ez/2RLndyD3QbOeF+8f6XHpXuu9rGkyVIyPwX0P7q3lkfUTCONdyIu2mm6dA8fuoI+H41LMwPTB+Ikg9eKWJr1pGyeg4A8hVG8uWkcsxzn86+jbFa44NK32Z5Jp6j0GbG42JKfAhRRPQ5SybvNjQfSEV2KuMqR09fOmTTLDu4wvUcnj1NZ5VsvG9UWkIzzU20eQr22tyecVI8RzWbWi1QPuYAzeVRXFmMfCaIm2JOar3ELDqDikMo24x9oivrCMMHQHIMhP4f76p6xIyqNoJJbH0q7pDBQPz+dXGNuxOVKgslkAKiMQqxLccVQMlULQgx13XKCuq6TlPCaI6Nrklu3w8oeqnof3H1oc1cYpNJqmNNxdodyvvvxQ+GMr4jPgf30Y07SUUfTkmkLs5rElpOsiZx0YDxU9QRTl2z1eNY1EDlllUMT0OD92uWWNppI6oTUlbAPai+jlfEYG1RtB6Zx1ag0QHX5ColOevj+qpErriqRzSduy2oyMVW3lCGHBVgR8wQab/AGa6Zb3N73FyCVeNtmCRlwOBkemT8wKE9sNDNrcywkHAOVJHVfA02CWrNS0XWzLFG46MoP18R+INH4HDjoCfI9fxrK/Z/ekxyQk8qd6/Juv5j86bHvCB1ril8WdiXJWi1rUCxsNhBDc+oPlQpUZTksAPLrn6VXvLst1q9DEBErN97pUaewknFHsUxYZIx5Vm3tEi23APmtPzSsCvHwgYPIFKXbKIS3FsP0nVT8i3P5Zqsa4zFJ8oNB3TbcR2kEZAyEBP9JviJ/E1A7fCas3b9QOlDbh/Cok7djjpUSWVwYs+IJ6VNqOsHKheOMn91VUTwNQ6igSN5m+4OPLd0A/E0l2U+rFztDrDuxVT04Y/sH76A943hgfQVMTXSR56DJ9K7owSVHC5tuyESNjGfyFSCrsOjyN4BR/dfuq6ulIuNxLfkK0USWyhp8m1x68fjT9b3MaxrvYdBx40siRF+yoH05q5ounzXUojgTeT18lHmx8BTWFTkrKU3FF6818N8MZK5wOBz19a3Kw7L2yKuIYy21clhuJOOTzS/wBmvZzaQbXuAs0owef5tSPJfH5mnoyIR1FXleNpKKSr6/0lOX2J2pxWRlEbQpyQGdBs27vsnK4yCeM+dDda9nr7Ha3mYkDKxyAEHH3dw/dTw+lxMc4Hh4+Xzq3FFj7xPzOaiaxOuK/calJH5j1iFiQuCCM5HkfKobeNkrce0vs6iuJWmjlaJ25YYDRsfMqeQfkazLtNoE1m4SYDDfYkXOxsfqPpUSh/x0UnfYOtXLCrHuh8jU2kBemRnyo3sFP2w5GPrXtcqa6BoIPMV0Fr4V2tAEZf0GfPFSd8xABwQPmK+K10EpUNSaOeT4AfKpkWvlWu+lUIs6XdCKaKRt+1WDHYcPgfonwNHe3Gsx3c6zRszZjAbeMMGUkYI6c9eOOaV816DTvVDTqwpot73M8cn3c7W/otwf2H6U+3rDPFZhuyCKbdK1IyQrk5KfCfp0P4Vy+ohas6MEvATZqlj1DCbCM46dMVRWbNDtZlICkEjk8j6da5oLZ0ZP0hO71A7SQuB5dfwNBxP393bAfdJJ9AFY/8fOqMt60mAT08RU/ZuYCeR/0Y9oPqW/8A1rdI5rGLUpQKEFsnir8Fu9zKsUSlpHPHl6k+QHnWnaP7NraJR3+6WTxILIgPoAc/iaUcbkXKaRmFtz14oZ2icugjAOwHccEDJHT6D91bcvYKxDbtshA+4ZGK/UZyaLroFqFwLeDb/e0/dW+PDjjuTtmU8rapH5Wj7pD8cbn68flWmaF2Bu5oldY44VIBAc4bB8wASPrWuW/Z61U7kt4VbzEaAj64q8nHyro5xXS/swMZuPZnqGcAQkefecfmM1btfZFcNjvJ4l89oZ/3VsYNfEVPufgZnmmeyW0X+eeSU+Wdi/8Al5/OnPTdHht07uCNI18lGM+pPUn51favN/nSc5PsCE248qjMAFWia8IqBlZeKmU142K45HSkB2VzQ/XtIjuoXhlGVYdR1U+DKfMUSjnHjUmymgPz9qfYG/tmO2NpUByJI+SfUr9oGqYN4OO6uP8ANyf7Nfo4rXOa05LyhH4yVqkBqor096dpOn9ypmN73u34lWBtgbHQErnFSNIUlNdUx9lLS0JkF8twnjGscTFiPHqp4HH41zd29p78qxpce6jbuJjbvcEcnbt88448KCuK+wCua+3Vos2iaLsDrcXOSSO7CZmBHPMezcOCOT50q9qbW0jVTbG4OThu9iaMDjjk8HNNipfYIV6+NGdI0y3aMGaS4jfJ+FbaRxjwOeK51jT7dFBimkZiwG2SF4j8xu4P0NFhx/IJBru2gZz8KlvQAk1fm01AcCXIxneUk7vp+ns249c4po9nXaGLTvenlV3DIChSNypK5PD4wFPHNAJfYo67pklrKEkBViiSYPXa4yM+v7qr6Pe7JGTwb9ecj9v41Y7Ta1PfTPdSRsNwAG1G2Ki9AGxyBzz86E29tIXRxHIV4OQjEEenHNTLaoLqVoebc56VP/FwmZQWACnJHien7qG2t/Gi7mOMHbggh936O3rn0onDqojUtJBcIP03hcIB6kiuKMG2dc5pRCsvZ6AgYBHyPWrGi+z8TOxKFITkB9zd5n4eYx94gg8txyevWi3s8s0u3aUlTDHyTxgt1AJ8AByfpTG/tGskZlhS4n2nazwQPJGCPAMBj8K3x43HswyTT6Jux/ZBbHcyB5JGABklKBto8FCjgfnTSJCByp+h3UsL7SdPMRkEx4bYY9jd/u5+Hu8bs8Hw8Kqj2o2BBO+QN4RmKQSn1VMZI4PI8q2MRw+FuR/vqksndvg/Zbp6HypTl9plgeQZt/6Ihk3gebLjp61zd+0CyeEvvfdnAj7t+93Yz/N43YxznypDHhjXVItv7TrLZ8TS78fzfdSd589uM49elHez/aeC7VmhZvg+0rqUZcjOSrDOPWgQfWugaSrn2j2gdkjWefYdrNBC8iA+W4DGaLdne1tteblhc70+3G6lJV+aHmgA+RUbUv6722tbWQROXkmIz3UKNJIB5lV6D50MT2mWQ4m763OCR38Tx5x+iSMGgY45oD2u1B4o0CEgseSOuBQKT2m2fgtz/wDjyfuoJ2n7f20wjCLPuG47TDIGxxyBjkdPxFZ5b4ujp9HwWaPOq/I1SvcWojdpO8RsblPOPHrRjW9QMMW5erYC59azQ+01hgt3qqoH2oWCYHmcUdl9o1hKiieO48D/ADEuAceBArOClTStfudOaWNShKfF73x8/wAF/wB6u1jE5YFOvh0z5Y6Uz6LqPexK/wBCPIikTVfaDp5tnjickYCbcEMD5bT8WfTFRdne3EFvFiaK6jXdku8EgjAOBy2OKIKSlXgPUSxzw8qSleq+jUN2a+xVKwvUlRZI2DowyrKcgg+Rq1vroPNPxfa27SMqL9piFHzJwK/WvYPtQ9/FO0kHcPDO8DJv7zlFQk7tq/pY+lfmv2cWfe6jbL4Bwx/xef2Vvvsj+zqX/eM/9SKmHgG9mO2Rv9caIw937rDdx537u8/siBd2No2/zfTnrTTp9u41e7cqwQ2tsobB2ErJOSA3QkZHHqKy32Tf84b75Xf+tpWxW2s7r2a12Y7qGKXfnr3rSLt244x3fXPjQIz/ALKWm7tPqcn6ESD6ukH7FNGva7ELjRrorz3Zzn1hn2v/AFWFSdjLTGq6zL5yW0Y/xbcMf6w/Crp0OT+LLy3m27pffmGw5GLiWaVeoHP8p+VAEfs47VPfRSh4BC0DJHgSd5uzGG3Z2jHBHnWU+2PtRJdMY+4CJaXUkQk7zd3jBf0No28DPU9aav4O9wZLe7Zuvexg/wCLCq/srNfaHJ/L3aeeo3DfgiD9tA0at2bmM/ZVvP3O5j/zfeoPyUU1x6dt0gQY6WXd49Rb7f10qexZTLo81uRgpLcQ8/3aK+f/AFPyp6a9HvBtOP8A5fvMeON/dj6daBCbqR937L48fcI1PzlRVP5vTT2TQW9jYxNwTDFGP6Qh3kfgrUte1qDZpCWwz/KSWtuMdftr+xDTVq2nSPLZGMrsgmLyAkglfdpYhtAHJzIDjjpQBnml6Qg7V3JkUEe7+8RA84ciFCwB8f5ymvVu2SWlzcR6htitisPuz93IwlLK/eqzAFcghfh4OD40sdv9AvJdbtZbCWOKb3Vm3SFghEUuGBwrZyJlGCPCm3S773sz2F/DC00SRmZUy9vIsoOGj3AMCNvII4yME+ABn8chj0S97j4Ibi+ZIGClP5CaZFyoIBAxuA9MVoet3g06Kwhto4wkl1Ba7cHCo6uSVwR8XwdT5k81nOp5isLuy3Fks9RtkiJ6iJ5EZVJ8duSM09+0rrpn/edt/UmoAods9LjXWNIuFUCRpJo3IGCwEJZc+ePi/GivaTRt2p6XdgcxvcQtgfde0mZST4AFCPm9Qdtj/wDENH/wib/V2pnjv1a4kg+/HHHL9JWlQEfWJvxoAU9O/wCcV1/gMP8ApaRO1Vy1v2kN39yF7RJPIRzxmJj9Aae9P/5xXX+Axf6WkD2iSRG/1aGRlVpLe37sHxaNN/Hr0pN0CNYOhj+NBef9kMH174P+rP4mst1zVnNprN+rHE8ot4iD/wBFGwhDL5Zyx+tP3/KGT+IffB/O+5b8/wB33WN3+VzSJ2qsRF2aWNfurAxx4lpELH8TQwNA16R9NtLWKwg3gTQxGNU3MYgGaQgAjLlUPxE9TmljV9ajn1ex7q3uILlO8EvfRiPvLcoTjO478NjHlk02e0HWZraO0aFgpkvLeF8gNmN2O5eemQMZHNC/aaMXGlOB8XvZTPjteM7h8uB+FMD32VIGjvp8AzveTq7HG7EZCohPUKBjj1oB2t7XW9zpklpeYXUWjP8AY/cygrOD8IjyD1IGCCQQeuK87Kw6g15d3dgbYWpnaOWCZ5BveLAaRdsbbGPTI8uQaN9o0t9W0n36JSskcUk8EmAJY5ItxKbvLchUjp4+VABr2fdrG1GGaR4O4aKdoCm/fyqoSc7V8Wxj0pW7L9sTf62YzD3Xu0N3GDv395/ZEC5xtG3+b6c9a9/g/wB0ZbO6kb7T3kjn5tFET+ulj2Tf2/u/6N5/raUAGvbZ25aBZtPFuWWWBSZt5ATexGNuw5+z+kOtP+v6w1raxSKoYtJbRYOeksqRk8eIDZrOPbr227sS6b3IPexRv3u/BX+UzjZt5+x5+NP3bDXhY2HvBhE+3uQIywXJZlUENtbBBOelAFfU9EgbWLSZo07z3e5OdoyWR4ArHzIEj4+fpXGq9sltLq4j1DbFalYvdpO7kYSllbvVdgCuQQPhwDjzrO7zV9U1TU7cW6R2M1tFJKiyOzcFkV95EZznKjbtxjPNaXpWoe9mewv4oWniSMzKmXt3WVSQybwGB45BHBxgmixuLTpgL2YMBBclBi3a7uGtuCo7hnym0HovXFN3vVJnYoGBr2y3FktZykROSRE6h1Qnx25xmmSobGj809iu0PuNx3/dCUhSoUtt6+OcGn7sP7W4LNbrvbeUtPcvcARlSqh0QbcsQSQVPhWRk8V4Ksmx87F9uYrPU7i9eKRklE4Crt3jvZlkGcnHAGKbbX2yWy3890befbLDDEF/k9wMbSkk/FjB3j8DWLmvmoA23RvbPaQyXTm3uD38/ejHd8AQRRgH4vOMn61W7Ie2ZLeOVbmO4mZ55ZEO5W2xvgqmWbw54HFY2KkWgDSfZn7RrfTEuUaGZ1ll3pt2fCuMANk9enSlLX9cS4upJgrKklxLPg43YkK4XjjI2/nQE19QNOjW+xvtVtrJrv8AkJmjmmEqBdmV/k1Ug5Pmtcn2sRfxuL/uZe691922fB3n84ZM9cY3etZMo5qRaBGu9q/alBfG12W84S2uY7qTPd5KRZ4HxdcsK97R+2mOaS0aCO4jWKcSSjco7xAMbPhbB6k4PHArMrAfydx/eT/pI6CUk7bG1o3mf2jPeXFtdWNnM3u5mSRXZFV0mVMorAnDAopHGOKND2jQrJJJHpd7706qrFkjRW2Z2q0m88DJ5xSD7KG2W7nrmQnHhwAKaJb9iTWOTK4msMSkVfdJZba9Wcosl5J3zBf+jZcd2Fb+5wKNWXb/AHxxJfadcTTQsrhrdElj7xAQJVy6lTyfxNA5J2PjXkV68LiRCQwI+RHka54eplezon6aNaCes39/cXtpfmykS2tWfZBuX3l+8Qq0hXO0dFG3PgfOpjr95/GX8YLp913BtRbPGTH3hYStIHC7sEDOPPk04PKXRWPiAfyofFfODgGul5aOXgKjdr5INRl1CSwulikt0gCnu94ZH3EkbulVu13aYaxatBb2U0bs6EzSCMKoRsnJBLZxximDtvrggt2ZohLx4nA/UaTvZhq5nW4yqqAwIA6DIoeR1YuKsKWuuTPpP8WLZXBk7gwd78Hc56bs7s7fpn0pkvNGFxYvZscZiCA+TKBg/QgV1oB+Ej1NEoThqFNumNxoX5u1xEcUOp6bcyywujh7dVliZ4jlZVO9SPPBz1NSNPcald288lu9tbWxZ41lI76WR127mUcKFGcDJ/c0tXqHir5WRQpWN3PpU9wVtpLmzuJDP/I4M0UjABxsJAZTgHqPGoZtfa4tGsNN06e2SRXiLzqsUUKSbt7KqsxZviOOnJzTmK4fg0cqHQl9kGm0RZ7X3O5uUecyxyw7CpUxxrg5YEHKmhHZqwuNPvG1B7WWQTLcZijKGWPvZxIu7JwfhHOD1rW4m3Jz4VUkFOxUJXartRJe2s8KaVdiSWNkV3SIAEjglt2cV52j1mbULdbNbG5iJkgLSS92I1EcisSSGJPCnGKYtWkIUYJHJHBxyRwfp+2h55OfM9Cc+BGD+Pp0osKO+0tpNFcW9/aoJZIVeOSHIUyxOBkBscMCARmoU7eRiSSSLSb73p1VWJjjRW2Z2q0u88DJ5xXSu2Dyem3qev6RwRzUizN4Egk5ByeAPDGcHoevnQDOOy2mzIJ57naJ7mUzOq8qgwFWMHxwoAo5igeTz8R/HpyeP2fh45JlVXIyJCM+Hl6UqGf/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3" name="AutoShape 7" descr="data:image/jpeg;base64,/9j/4AAQSkZJRgABAQAAAQABAAD/2wCEAAkGBxAQEA8QDxIPEBQPEBUUDxAQEA8PEBUVFRQXFxUUFxQYHSggGBomHBQXITEhJSkrLi4uGB8zODMsNygtLisBCgoKDg0OGhAQGzQmHyQsLCwsNCwsLCwsLCwsLCwsNC8sLCwsLCwsLCwsLiwsLCwsLCwsLCwsLCwsLCwsLCwsLP/AABEIALcBEwMBIgACEQEDEQH/xAAcAAABBQEBAQAAAAAAAAAAAAAEAAECAwUGBwj/xABAEAACAQMCBAQFAQQIBAcAAAABAgADERIEIQUxQVETImGBBjJxkaEUQlKxwRUjM2JygtHhB0Pw8RYkVHOSosL/xAAaAQADAQEBAQAAAAAAAAAAAAABAgMEAAUG/8QALxEAAgIBAwIDCAICAwAAAAAAAAECEQMEEiExYRMiQQUUUXGBscHRofAjMhWR4f/aAAwDAQACEQMRAD8AcCSAkgJILPr7PmLIASYWSCywLFbOsgFj4ywLJhItnFQWP4cvVJaaUXcMgPCLw4V4cklKDcFATU5EpDqlOVGnCpHMEKyBWFskrKR0wWDlZArCSsiUjJi2DFZBlhJWQZIyYGwYrI4wgpIlI1gsoxjWl5SNjDYLKcY1pdjGKw2dZSVjYy7GNjDZ1lJWNjLsYsZ1hspxitLcY1px1lREYiW2jFYbOsptGtLisbGENlVopZjFODZtBZILJBZMLMjYhALLAskFkwsRsJELLFWSVZYqRWwoiqQmlTvtFTSGUKMjORaCBTQllLTzYTR5C8up6HY7TO86NMcLOcq0d5Q9Kb9bSQCrp5WGVMlPG0ZLJKmSaVSmBBnWXjIhJUBlJArCisgVlEybBisrKworKysdMVsHKyJWEFZErGTFsoxkSsvxjFYbOsoxjFZfjGKw2CyjGMVl5WMVhsNlGMbGX4xsYbOsoxjYy/GNjOs6yjGNjLysiVhsNlBWMRLisiVhsNlWMUsxihsNm2FkwscCTAmNsAwWTVY4EmFiNjIdFhCUpUolyScmPEJpaeaWk08AosZr6KodpkytpGzCotmrpNMAIV4Ijac7S6eXKTs9eMVRm6vTCYOtXtOo1NrTC1iLNWnn8TJqY/AwKqQZ1mpWowOpSnpRkeVOIEyyBWFMkrKyqZBgxWQKwllkCsdMRg5WRKwkrIlI1isGKxisIKSJWNYCjGMVl+MbGGwWDlI2EIxjFYdx1g+MbGEYxsYbOsHxkcYSVkSs6w2DlZErCCsYrDYbBysiVhBWRKxrDYPjFLsYobOs2AJMCOBJhZibHGAkwscLJgRWwoSiWqJECXJJtjouorNHTVAJmq0vptITVmnHOjodNqoS2pEwKVaW1NRMcsPJujqKQfqq+0yNQ95Z499oLUO8tjx7TPmy7imumJIv9pRgWNhck8hDVpsdgL9u4mvoNMU3Kpf94G5lJZVBE4YXkfYyaPw/Vbc4r9TcxVPh11Ukugt03/jNutxELfmLdLGYWv4i9QkXIHaJjyZpv4Iplx6fGvizHenYyJSElZHCb1I8tgxSRKQkpGKQ7haBSsiVhRSRKRtwtAuMWEJNORwh3AoHKxsYRhGKQ7jgbGMVhBSMUhsAPjIlYQUjFIdxwPjIlYQVjFY1hBisiVhBWRKw2dYPjFLsYobDZqKsmBHCyYEyNlRgsmFjgSYEVsYYCTAiCyYWI2MhAS1TIgSYERjospmOzRllGsqsiF1AbHdgTby9besnJpcspG3SRfeJt5TpdSlUXQ32uR1H1l9pykmrR0k4upIam9upA62hI13+LYWAvt7wbGNjC4p9To5JR6Fmq1ZbkLfk/eBFYSwvGxhjUVwTm3J2wYpIlIQTzsCdr7cvYnaUrXQhWBuHNl2JJPXYfQx9wm0gUkSkJNudx94sI24RxBcIxSFFI2EO4G0EKRikKwjeHDuBtBTTkcIWUkTTh3C7QQpGKQkpGKRtwKBSsiUhRSQKRlIFAxWRKwkpIFIykCgYrIlYSVkCsZM4Hxil2MUNgNALJgSQWWKsytmhIgFlgWSCy1KRPISbkOkVhZILCP09vmZR6A5H8SYWmP3m/wDqIjmUUH6g4WW06DNyUn22ly1iPlCr9Bc/mJqjHmxPvEcmOoxM3jFGpTp+KrhGQgCmSGzuQMcRfeCUdfqcitTRsFC38bxqC0ztc3UtkBzHtNrCQr6Valg9yoNyv7Lf4h1Hpyk5Ju+S0ZxSS2/9/wBRzfC9KWqZU/EpLkWRgpKY3JChrWYC3X0nRU6Nty1Rj/eYn8cvxLaNBUFkVVHZQFH2Esxk8WGMPmPm1EsnZFWMbGXYxYy9mbaVYSL0QwsQD9QDGqatFrU6JIDVEdlH+Er/AKn7GE4wbrC4NAjaYWAOWxv8zAne+5B3HpF4Ayy57bCy7dyDa/5heEYpzJsAOZJsIdwNrYGumAJIuL3uOlz1jrTttubdTzMLwmPw16jazXqzXSmaKov7t6eR/jA8lV3CsVpv4fug7CMUhOEYpH3E9gLhGwhRSRKQ7hdgNjGKxtcaqq7UxSawuAxZbd7nkfxMHheuRcq+peo7s3hpajWdUHYFVIBPXl0vFeZJ0ysdM5K0bhSRKSWgrGsniKjqhJCM2xaxIJsOQuJcUlIzTVohPG4umClJApCykiUlFIm4ghSVlIYUkCkZSFcQQpIFIWUkCsdSBtBcIpfjFDuFoNCyarJBZYqzM2akiKyYEmFkwsm2UUSsLJhZMLJhYrY6iVhZILLAskFi2MolYWPjLMZNUvsItjKJVjFhNOloRbzRVNKqjrJ+KjR7tKrZm4RgVva4v2uL/aH16y06bMBlipYjbewv1nD6DUMmL2plVxIBqgMBdifLbmBa+/S/pJz1G2uCkNJuT5AOO6xjxFGQD/y9lsxUZ2JZt7H/AGtO301QVER15OoYcjzHpOQ15qLqKlPBcW1BcPiSxyBHM2H/AGnZ8AQDT0y4F/NdbYgeY/s9JmwZv8kkac+nTxwZTrC60qjUlDuqMaaE2DMBsvuZVqNPVq6ZqZK0atSkAWUCoqVCATsfmUH7ibPhLa/85SyjpNctuSLjJcMybXBKqvqZ1Dw6fhaYNdlpXVT8zKtlLbbcyPvMf4acPqOJsP8A1IX/AOC4f/mdP4QvlYXtbKwva97X7Tk/gBxU/WuP+ZqM+n7ZYwf6uK/vQ5RuMn8vudJhGKQnw42EtuIOANhGKQjGMVh3C7AYpB00SK7OoxZ/nx2Ddiw6kd+cPwmV8RVayJSGnxD1dRTpksStlJu1jY2Nhbl1nbgKHoF0lwvh5bkk47bnmZJql/mCt7WP3EtKSJSNaFplJRTyuv18w+8qanCsJfpuHl9/lHcw71HlsCxObpIyikgUmtquHMm/MdxAWSPHIn0JTwyi6aBCkrZIWyStklVIi4guEUIwijbgbS5BL1WKnSlwWZ5SNUYEAsmBJhZILJtlFEgFkwsmFkwsVsdRKwskFlHFtcmlotXq3wTHIi22TBQd/UwjUV6dMFnZQBuTe/2HWI5oqsT+BJEl4Fjddo2kYFQzKyE/ssQWHa9tgfSWVqlgxHYyblZeOOiVHWKWdLjJDuL72sN/zaM7Ke84L4w4pUSkz6cOXSzKyjkQee/MTsdHr6VUsKbqxVyjBWDWYKGIuPQiSxyTNGaLRDiDpi9MsgZ6VQqrMBcBfMbdhcXnLpXvQIDUht8oW/bYtfnOi1dQMtOoQVN6i2YNYeV18wG1rgc5z9Csv6cr4tFfKfKi3W2/XqJLUO6G08ashxxj4pa4tdDe1tjY8j9Z1PC96S9dzv7mcfxyopct839WjE2IB/q0N+3UwrUcTduGa9qIam1OqaaFW8wBw84K/KbMT6XmbDPbmlL5/cvlx78UIrt+jscYsZ88Nx/iVFW8LV6r+rchL1XqC2TbWa4I9DPePh3jFPWZmkyuqU6LEjZw1QMWVh+yRjy/2m2GeMjNk0coFfxNqWo6PUVUKqypZWYFgCxCjYdd9vWcn/wd1ZLapA9OomKnIE3BVmUC3axP4h3/ABN4mR4ejxARsKtV8xe2TDDC3LYG/WCcG4/Sbiwq0qVRaeporQsqrYPcWY26eXnElNOQ+PHtiegcQ1nh02YAM2wVTsCSbD2HP6AzmK1akxBr1VqHmy71ADtstNTiPcE+plnxnXRno0WqlFANSrSp71W6Lc3sqbMd+dh2medbpKQLGkxsSSGcZeQ5EheXlNQH0GPYSOWXmotjjxbN7gGooVVqJROyEEEKVWzDtYdQ33hzJOd4NxfTowRab0VcLYsVCjnZiSdwSTv3M6OnqUclVdGNrkKyk272E04Mi21Zl1GPzdCGMyOP1qdN9IXuQj1KzgdFp0XF/u4+9+k3Ss5n4g0Aq6lchcfpmTHPzEuxucelgOfr6G92zKlRraHXUtRTzohrBirBrXBBsQfX/reE0qGRtAvh3TCjp0pLc4FgWaxLHMksT1JJ/jNE87wpugNRbsLo6VV6XPcy+CUq/eX5bbGQknfJtxuNeUmYLV0KMDtYnqJZnGzMKtdDpKMuqAW4Qf3h9jA9Rw91PIt6qCRNs1haMK4vzlY5pozT0uJ9jmvDinT4qd7L9hFKe89iPuHcxVWTCyxUvyhVPSHm23p1nSmkLDE5dARUvyhA0rWudvTrDqVFV3AkajiSeRt8GpadJeYCWie0hqXamBjTqVSeS08OncsQB94aanYSNzA5NnKEUcfr+LayuSBp3oULWD16ePmBFvKWDfS622k+D8Lp16mdcvUNNVKUybUid7uVHzHlsdvS86XiGj8ak9PcZDykEghgbrv9QJzXA9QV1NMWKqzFWBAJ8wNhs23mA6TNJbZpvk0xe6DXQ3EV6dTV/t5U1rUkJYXIUqyg72F1XkP2usF+KKzeCy02FNXphvGbEgLvlt0PI3sf4TQ4l5NTpqgW+Yei7+XyqwyUG5vu6KNu8yeIUS1GijU8wDV07q27BbHAkruAQi7/AN7pHbdHRjFNAFTiS0qlCi3nZ1XcfL2uB7GU0aHhazQstMU0XVVaVlJ8wqUQQ7Dr5gR7ekMOjqtqdLqF8O9OmRWQqzsWI2AC3tYlt79u8I1HD3Y5lFDCutRDUqYWZBihAXc7E7E8zFjFjSnEO1xPg1yP+VXJYup+W6uwAFtrMd9/eZvD9IDTUWUAg7Lsu+52/wApH/eU8S1NEMf1GobzKyvQRTg2QxN++1wLyv8ApqhRWxugHymq4DHnyVdzzPSPLTznVGf3vHGzL+JqZU6hVW5CAAgdtPSt+RAdTxOotDWaanTyGqrZeJe2K4oDYDm1159u83f/ABLp3uVps528zJ7bXO/SDn4gbIhURQOd0UEff+Un/wAfO27q/wAjx9p4415brv8AA4BuEVrWCOcjcm3+3PlOh+DdbX4a9Z/AqVkrU1BVSFIanfA8uViR7+03qnxDVBAAIO3lAB6252Fj7TQTieptm4p006uaiMF25nzCB6Tw2nu5KP2p4qcdnByWlpVOI66p+oqVNKrr4lRgpZ+eK06eQKoFG5Y+m3OVcf4a3Da1GpQ1R1NMnJKtXw/FR6ZVgrFVAdCCfMBccp1lL4mphivj0if/AGWe+1zY232hNTidGsLH9LV7E0QRvyAPL2G8Z46XP2ZGOp3dPuv2Y9P4i02vq1KlFCcWWkzXxY3sNwV5X5HcbX6SPEa+mf59jUpkAKyOQNSQqNjYG58Mov0tuZv6bR0EBqCjRXbzFL0/upP8pRqdHoqw83hkXp3BZGH9Vug37c5neNSbakaI59qSaOboaGnRraiqjlTV0lCjSpPSzVPBBAyGVmB27W3mnTZaYq1KypQVtTbROhdBUpmklRTuTgR51LbDyHkJdV+FabBzSrMvi6sah7VGAY7AqRyZSLgg7HbqLy7W8MqsrJWpLUQUq4D0iab2JK0kCkkfIbE3G42AvA8TXpZVZ4P1o3OFaxyUSr5s1JpuCDyvdCRsSLHf0majj9VqmAtk4Um5Y3RQl9+Xy8ht7ky7gVJKbkoWUEu7qwsbm5JxPyn6c+sw9OK6WcK2pq6hy7gMtPAO9lW522yvbrYzThk9tSMepiruJu/DWbZkXFGmXprkGDO6uQxsR8otbIcze2wud0rL0pYgDnYAfYRAA2I5HkRuDLKRPwuAbGNY9Lwrwh3jGmw5b/SNuB4TQI14wciXMveRCDrtGtE6lfDKC0JoMh6WPrKXSVkQtJnLI4vlGjjFM/xW7xRfDZX3iPwD6VHHfmYwqEXvvJB7GR3Jideo/C4QxcmRAlop946rOtA2t9SsLMP4h+KKeiakPDaqHqBKrqwHhAkb42u3X3AHWb9aoKas55KpJ9pw/gtq6moWsAVaminoAXLs1iewZLfSTlJ3SKxjFK2dTwrjun1P9jVVj1pm6VV/xU2sw+05zXaGqNU/hg7Vc0IBPOzch9be0t4L8H0qKr47eMU+QnYrbkA3O3pyh/F+LpQWwZQT625dzzJiTa4Xr2O3bVfp3COMU/HpeGXNDIgtiQKvWwVgfK18SCD0lFHSUwguKjBAQHrsLb87sx835nMVPiQEtgGLchVbEKPop/nMTV6rUVCTUrDbcZMGt0sgF8faacWHJN+by/c8/Jq4Lpz9jp+MceqocKL6eko5tdmA7bqLfYmctq9er3L1atRj+4oRfuensecGp0EPmqmo3otgT/nbl9jHWiliRcG+ykFtvra0348EYdDz8moc3yVo7XugFP1+Zh6gn5efMWlaJkxAGTMd2Y39yT/GEKQdicRfck/yG5mjSpaTABq9TJbkBaRt9z1lXwRXmMypScXBII/ukW/HOXcO4eatRKStiXNsjlYdTe0lW8MfI7N6lbH+Mjp9Xg2S5ezWP05QO3F11CmlJbuh3XDfhXT0yGZjWPUORgT3x/1vN6jQVRZUpLblZVnF8O+KqYVVeixbkDTcC/sbWmsPifECyVBsNnK2A6727es8eeDUSfm+57uPU6WMfJx9Deq6VH2ZVNxyttOd4h8F6dgAjVaQJ5K7Mv2a/wDKaGl44KoYqGAFtzjY3He42l+n1bMbXUerEHfteQ3zwyq6ZoccWaNtJowtX8LVhY0q7nEWxr/1ikcrG1r+4lGl4QniJS1FLS07ksrUHr0mYjkAt8fyduk6+pWfG+AbocSIHV4empVqblk6rYYupG4ZT39YyzSbp/39glpYf7RX6/NAer4UnhimtSpRYfLUOGPpkbWmdwrU66mzLXDjAbEpdWHQh1JB/lOg0YdKZXUXYptmtMkMOhxW+8yRxChSDLT1KBOlKorWQneynZl+m9u06EJU4pfWvyhZ7FKMm67X+L/vcJTijMAalMWII3AVuxG0vFekWQhgMSCEbYXtt9PyJj6Dj2lqMwqKQeRfG6H1vYberATZp6ag9skZAd1a5KH6nkIP8uN1NHLw8ivG7MD4z/pCohWl/ZsPO1Mi1j+yOt/U+0wOFfFWq0umTSqtjSe6Egf2V74DvvtbsbT0xaS0hYZWvtYE+xtMrivCqFb50FyCFq0/XoR/KBwT5T5NMcjiqkuDd0WrStTp1U+WogYdxccj6jl7SzxJynB9NX0lVKeWemOQAtujMbhr87XH08xnUmkD1l4crkhJ8+UtZct5QyWk1bHaxPrHYgx1wJJJg5EgVhBEgyR0yDiU4RSy0UaxdqCVpywbRoiZBuzakkIjvIvUAG8G1erVAWY2t6zktd8QGq+FI7A7tzAH0/1lIY3Iz5dRGHHqb3E+K0rFWNx2G9+17TG0/HaWbFrIBc0wQLtbmQO/bvMDiOue4Qed9yQtyFA725mZeoqVGFmvYG+JAAFhzPtNMdOmuTz8mskpX8Dv6XH6FSkW8Rad7hfEbEk9+/4nJvU0zVWqV6hqnLZEVithy3JAPeBLpVAYsCTbbGwAvyJ7+0sOnsBuiAjawzc+53/lBDSxg203yJl1c8qVpcBrUqeqqinSSnSU3JqYNkqgXuRsLdOu5hf6HT0cVOLEAF2K3J3vtfltaXcNoLV0zUaDWqXDMKmIZhfb2Hbptzglf4Z1K3ZgHFua1Ba23f3+08/V5silsjdL+TdpsMdu9pNv+OwXqeLpYU6arj+7YX/A9TBaytWK08UC5bIB167gAiLR0AAlhTJY7kk7AHcc4fqtdQ0i5MuOXIAXYkdh09558XllJKN32NcoqvP0K14HpKSNV1AGIH71QW9gd5x/Ea9E1D+nDLT2sHN29T/tNPU/FQrslNkK07+axJY3+lofoOD6WvSHhBjUBOZYFLWuNhfkTbff6ie7po5MUd2Vtv53R5mdY8r24Ukl2ps5im6m1tvXYW94W2mAAIya4v5bmw7yvVaWvpGdclF2tzG9uX158pbwvVOTiSnK/JlFhz3tbrymxy9UY/D5pgVSoBtY+53/AISLakncY+W2x81xy+h+0K45T8N1JIAfcfKSOUD0TgkjyjPYZbA/QnnCpWrA8dOjd+HdP41RShFPAZPYtutwNh9T7TtEo48gfc3nCcDzo1qFQC6hiXXLe3X+M9Bo6mkyrZgb7jcA7+k8j2hBual6Hs+zaUGvWxUazA7bdweR7yOq1opU2Yq7lb23OQIO+/PpJ1ylNWZqi/QKGJ9pxPGeL6gVClOoy07cqqAA3HLkdtjI6fTTm+3ctqNRHEr9exfrfirUgkKcL8trt9b95iKr1n8z3apvd3PmPa/eblXTaalR8Sqy1qr09kFQMgJAsSf2f9ZzKOG6kj6AD+M9jBsp7I19DxNT4ja3yv69AylRYOQCt1NrZC9+RE7fglYAeFfHb5vEut+eNj0PScfT1hICuQyr8hIAcf5xb83hOl4kyEZKtVQLFGtlY9ht+J2bH4kaZ2nyeFK0dovxNpqRNN6igoSDZX2+wII+k0qWoo6hQabo4a9ipG9uYInA19JQrXeljTuovSY2YEfn33h/w5TqUCQpIydbhhcAdSDy5Nv7TFPSxWPh89z0ceum8lSSrsde6Fb8tu/L79ItNqb87r6Ny9j1EBbjalFqDIAnF3FsU9WBttfbl2mfX4zTQZ5IyVDiwRgRfvje67du97GZYKd0jVknj62dUD32krTitJx5layjyknyNcGwtyBHP6c51Oh4gKigjkZpcGlZKGaMnQXHsDEGvHilaI+HGlmUU62dtQxMz+JcQFMG+1hcmxNhFFHxpNktRNxjweecc421ZtsvD3Ci9iT3PvMmg7kqAQLcr9ztf6+sUU9KMUlweFKTcuS5lRdjcuOY6E9Tlzj1KhNthuLDYAewHIRRRhewc9PECw5Lcg7j7XgiaxQSMS7t1JsB22sIopNcl2qfADqdU9I+Yt6gMbfid/qKZp6Klpr2bwlNQj1F2A+rG0UUwe0ZNQien7Mit8voc5X1a6VMqgY5E4BVU7jvc/SczxDU1q2FWowIe/hoSSAAxBsOQFwR3iinez8cVjWSuXf5F1mSUsjg+i/8BjZqlLwslLBcgD8rXscSd7Wsfed7wzTnTWZnvcf2YFhffYeu0aKacr6IjgS5ZDj39coKqoI6czvz3Nha3T1mHXoCwQhjfc3KLy5fKL/mKKLB+g2RJ8g/9FKxsb8t25t9yZbo+BhWBLA7AshDYntuDv8Ai0UUZzYqhEN47oHppTq02Ie4y/Z2IGNyD83S4nN6niFdTZzuRvdmYkfW8UUOJ2uQZopPg3Ph7RrUXNzudgylw4O23blFximtB8VZxbnd6hJO3TlaKKcm3OjmkoWA0tXUQkrgc+YKJiRtcWtC6GkXVbUAtKuuxpgEUqlu37p/EUUeTpWicFclFgv6qzGlUUoynEgG/mG3SECjfkfcjb7RRR74TJUraNLh7KpCuzqSvkdSTb26j0IhX9L6jThEfF9+vYch26n2PSKKTaTdMe2k2vQs1juTlSJVdSlnUYqCSLG45A2227S7gWkpqXDU2qMystiyhG8twvccucUUhGXla+f8Nr8Fti3qXy/lJ/kxK7tkRTLAI/lpsQSpF+vK+xF+u06fgdbOmKlBmuigVqZ25bkgjYix5bfyiilMq8pPTvz18zpdLqQQOfIEddjyhyGKKZJHp436Flx2iiiiFj//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1138" name="AutoShape 2" descr="data:image/jpeg;base64,/9j/4AAQSkZJRgABAQAAAQABAAD/2wCEAAkGBxQTEhUUExQVFhUXGRwaGRgYGBcYHBwcGhwaHB0ZHBwYHCggGBwmHBwYITEhJSkrLi4uHB8zODMsNygtLisBCgoKDg0OGxAQGywkICY0NCwsLywsLCwsLywsLywvLCwsLCwsLCwsLywsLCwsLCwsLCwsLCwsLCwsLCwsLCwsLP/AABEIARoAswMBIgACEQEDEQH/xAAcAAACAgMBAQAAAAAAAAAAAAAEBQMGAAIHAQj/xABDEAABAgMFBAcGAwYGAgMAAAABAhEAAyEEBRIxQVFhcYEGEyKRobHBMkJS0eHwFCNiBxVykrLxJDNDY4KiU8IlNXP/xAAaAQADAQEBAQAAAAAAAAAAAAACAwQBAAUG/8QAMREAAgIBAwIEBAUEAwAAAAAAAQIAEQMSITEEQRMiUWEFFHGhMoGx4fBCUmKRFSPR/9oADAMBAAIRAxEAPwCuSpyVAJTkoDTVjnxgO02urGruFbaN6Ad0aXdMCUKCswtgN5avlGkmaQFkBzMV2RtzfxjzQtEyXTvD0zKy5jkkg4UaVBCQPCPLPNUkTOsS7kEDwI4NEFiQEITOUS7sx0Ys26MVMxkkGgqBxEZXabpJ2AktvtBcpQSp27IGYNQdzCPLHMJQoE0SHJIcktTk2sRSlTEpzCQGBBAdW59waCLRMBaakOHqncmn2N8dwKmVW02XNQpLoJxFJUkk5EQPbLUW6yjKLEbCBrAFrlHEpSSyXOHv+YiG1JZw7gso8W+pgwkcMB5MKkzFl1j/AFBhSHq9HPBxE8leDCslyp0mtdlOYhUi04UFvayB2CuW+say7ScAB0yg9BME44ytE9ISEpJ7SXVuU/nmIFmLUlTVCTh3OnPuJaBsRJoCSYxROsEEqMXGBDp1qJBWo0LgDZQ+ghQicQDviSZs0jWkEqgTQlRzLtqVpClUMtgkbSc/WBbbMZR6vUpWlu9uReBZSaV2wZY5OEuTTD5/R4XQWamCzB7Nb1JThJo7+X1MOkYApRFQBnnV6nyiunOkFoknElNSlRIO7KNdRM8AtxDbwtClKwpBfE4argM/zjRU9KzMWHC0kAH6cAYILFaQhQBSFDLOobxEAWM4pmzEXPP6QAqoGPEWbRCkrxFWNxjSzuRUD+0eItaSrtZ9Xwqyi1NYmvC2JQoo/Tlv0Ea2WyBKesWHJqlMDYqzGr0pLspOw7zv/wCz5RN22QqcnqkuTnGR50AW93WUn/xjzMZFw4gz59mWcKSMKhiBApqHFeVY2NqSg9YQXAIQk0ZiwppSvOMVd50Ndm7bAkyUVOCe0nbqIkAB7zNCuLWTzbWFp7WeHFufURtZFsphspHt2WMEsqgNH2b943QReliEm0ISkukoSoFmd06c3jiBuBCwkA6RB7QpyQa/PbBVpWyez8OHvLk8YXzV9rnBN6FiRyga3EemNQrbSDOUNyjAM4wZZnwqHOPbLcs2c5QlwCxJIAB2OYao3mZDsIqMT2aQ7k0SM1HL6ndG9qu6ah3TQZkEEeEPrlu9MxXaDolhIw6KURmdu2GhbiGfTNbpviXLohLU9rV95z7qVje/rxQtWFYDMGNHB2g8NIano3KnPgCZa0hwQAxbQgEaaiJZdxS5GFSyJkxQdymg3AOe+C76Yu/6hKFapZTvByIyMDAxZelNjHWNLSwWArCAwBDgkbAQ3dC6w3UFqbrEA7KnyEYRUaGuBoGUEWuYwbWDrXda5LYwADUEVBA2d8Jp8wqUd5hXJjuF55m9kluYY2I1KtACYCQcKeMbdZhQrfTv+kYwuEhCzSw2opKjtB79IYXWgJSqarICF1klYiNg+2gu8ZlBKTkPa3k1jHFmhNwqEvJ/Lm13yesWZszU0H3oIivG1LmrcUQlwnQbH5xuAtIc0pqRlGWGWk1IxVyBD90ZteqMNsox+u5959A/s4/+ssv/AOfqYyJugZH7vs7UGCgbeYyKQdpEwokT5/lTFYlE6xNbrIcImp9miVbjpypG132+WWRNT2XcqT7Wo4Eatui1quQIs051BaDLUpJGhS5HewPIxOqkmBWhhIeiIlTZakKAEwJAyqRWo318BC3pkkJtEhI92WB5wlu+3KkTApPtJPeNh5RLftvM+eJzMOyGzZsx3vBWNNd41Up7EBWe0OUG3wskwHaqLg2eCQwGdN8LPIMoB2YQCxPibaIs9jnTiBKkJdCaO4AJ1zIxF4rcqStK0kpLPrSLXYLQ0uXh0FeRr415w9FsyPK+wELVdEuXJQVISpSgcajniJNAcw2XKFVilqQZyXf2VA64WYc6Rbp0vrLOtmyKhxz8xuiqElK0EahSD/UPBxBpxvyIl6v2jXo8t1KSTRiK7xG3SRQxIGwacN0QXFi6wsM8w7d0SXvLUZoxMNwOLvMca13c0HyRZPlY5wK/YRLS4OpJdju1ia9LoVM6qZLQCQSCE4U0YEajZ4xrKRif9S9dnsxY7znJky3yU2EBvTuyJEcTuAIS77mUq8Fz2VLnIwpUDgLpUMQBIyy2RVpNTFtvq1Hq8OalFxpkDXdn4RXZV3zNEvwIV5GOcb7Q8bbbyKfODjdGSkFfCJJdnYnFQjQ0bjDCRLG4BvDUwhmoSpELHeRy5iZaSojKg3qOsG9E7vM+YeRJ2QpWTOWyfZGQ9TFu6AJwqmncB4mMUAmm7zcmQqLXtx9Yq6UXOJUzCHUoup292rc6VhFKs6lB0g0D/WOvWhIKVlqlBTyY08THP5thmKlhSUMlRIpmSCVGmwQ1xp44kQY1ZnbP2cqJuyykuT1dX4mPY8/Z2P8A42y/wepj2GDiFc5hI6PS59mIwhE1K1BKxuah2phFZb8nWcTLNMFCFJIL0xBqd8XK4rQerJIY41Pxy8wY1v8AscubKmFSAVJQSC1QUgkMc4DSCoN7zA51UZzy8pqZrLDJUwB2EgAPxMDSbS1DDO39G1y7Oi0YgULSCRUEFQy2GFs2ScIJBCgWINOBhVVHhr3EKtrdlW0AxYbLaky0hTdtdEtnXZxrFdmj8mWeI8Yd3WsYpCzkUFD7FHI88oHH+IXCzE6TXtG1guU9WVzEAzMRcEAsnRh3l+EAlCUOUDsGqkn3TliG7bDux3rhUAvQkDdu9Wyj297CFKxyqgpdQGmnjXixing0ZAd9xIbmmAq6tSjh+F6HcaO3dC++5PVrOwKChwf5RBZpakLADs9DXs7uGyLNbbGiYkFfZpV8z6mAZghszVUsNouuJIMw7M/useXysCYo7BSDZAly8irizeJIjy0S5Ux+0a7n8QTCvmcWq7jBiOmrEFuOyJKXUHATUHWAb1mjETVho5VyDkw+mIwSmSHG0V8or8qzqWoFjn2Rq+2Ho4bzCCysoowexJIW5DzFbqJ2JiK+JHU2gLUQl0JJala5b8os10WaXLSqbMUMQJBBNQx2HXXugO23ulYKQkCW5KioA8Sx0+xBaidgJmkAWTEN9KTP6tafaAKVH4gGIJ72hLeMz3E65wwQsBBYMHUoA6JOQ+9sLLKjEtzrEzG2JPaeki1jC9zHXR+wsnE1ApAL/qIoOUOeictlKO0qH/ZX0hlY7u6uzI2rWk95DeEQdGR7XFf9avkYJQFIPc7yfMxax2Gwj45HhC/o2P8ADo/5DvJg+YSAeBgG4z+Slsop1DUJNRqdG6MSAiyyUAUSlvEx7G9wq/w8vh6mMjqEMTlvRlJMtq0LV1JqfOGdulnqpo/21/0mNOjliwrnIJqlQPgPWH8+UFIUmlUkd4MSeJ5QJujzSp3lZsV2ykAZpHgkh+8iFfTG7k9RZpqRVSGO9khQ8zFtsSQqwSyrJII/7KT9eUKukEkGwBLuZSwOGIGni0K1m95QgFiUtFkKbMhRS7uQNxyNfJobXdc6eoRMWgrUpIJd8joBpCFVsUUoS7YSE5UA2mLpZraJKUoTiwgZHtA6vlSrZRUm3AkuUk/iNROtJD4S+mBde5Wfe8F3PehQoIKSlzVJbwOsMF2+SsuUNy037chE1nlyScQqEDERw+xHOwC7iLUEtsZPaEJQXCQVqq2bDaRt3RLIsQ9tZ3kn7pHt2ScRK1VJinftNvmZ1osyThlhIUoD3iagHcGyjxGZ+py6FNCWKorUfyEqvSC8VzpyypWJKVHCEnshILDDtprBHRC1YLVLBUEIUWXiLBt/hGlm6NWlacSZZaJLV0ZtMtBWpIbxj1D4ejw7HpNGNuanTLTZjLOJBz1FQRv2iNUznBWhICgGUM+Y3Qq/Zlb1zpEySuvVEFJNSAp6cAR4w0tMsylv3jaNRHl4srYMhxk8TiAovsZW7dacaq9tW4UHEwFNspWe2SQPcQWG5zmoxYrdKloUoM5LKBycOCRzHnG/76ljKU2wMNse+rllsCSumliCZVL5sZlhK04qqCVJV2gczrsrBUi536pSMpiglqlid+obyhle+CdLKwVBSe0nEXTkXBGwwd+zlKpqkqmVCPzBxbCnTeo8oDKtrvG4GIbbcS0WuxhKQGcJ7Q/4inmIQdD5ACJrgv1ihwY5d5MW21zR2mGqU+OI+EKujdmrPB0mk/zJSr1hBLao3SKm0+SGJ3HyhN0dlPITpVXmYtdoswYjaDCHo7KAkkE1SSOYJB8oPxDYuAcYqXjo4l7NL5/1GMje4UAWeW2z1MZDhuIFTnd32j/EzRtS/wD2MNgp9YCu6wNaplM0h/viYeIsQETK61NZWsRJdUv/AA2HQlQ5FZ+cLZiCqzzxvLj9SCH8fOLJdclIsgepwk8/7xrYrKhfXBv9RRbaCGPeQeYhLb8Rq2u85JZ5LTVIIcKH1g+x2pWMSsQIZxjGLLSjHveIrYhlJUNFFPcSnygcKKZ6VaYm5GkaHbkGPfCjVqHf7GHW+1rAUymwkCgAzENOiSiqzTVKJKitKXOzNvCFF5GqhtD/AMp+UNOhUx5M9GqVJXyGcAzs2M3F5sSpYUdpebBLZIEUPptduO8ZZPsqlhR19jP074vVgmOkQovuwg2hKz7yVDg4Ap3A8o8npH0ZCfrGYkDATa7rzlhpZxoJyxAMeaSQ+4wHe14pmYpaQogOCrspHLEamJrLdiZDFc0zHYDGwAY+cCTbrRNSViYtLZpSohJbhFdrcrAveefs3u7ql2oYnqgDeGKn7lCHV+oEZcUkAzVgM5SO5KR6R5fK8olyvqz3JM6hVIlP6ZTSJElQJBdnFDRwIXXbblqSrEoFjqH8mgrp2sBNnl6sVHnX1hfYkASyRqfVo9hWK4xU7HiDkBh2m9vtSierJDMCQKA7jWoypHROgzIkzFkVUoJA2sKJHMxzGUjFNU+mEHk0dV6KXf8Akhb+0+TvQkZuwdswAd8cXJYXC0KuNtI5MOtKmlqIqwIB2qUakbnLDnAdjmFE2fXNQPckD0hlbh2pSA1VOdyUh/NoX3fIBnzsWteT0gtriCDW0kVaSTCe4Z7oVvWs/wDdUWBdlY0DiEtx2UhKgUthmTE9ynHgRDxp2qIOo8y/3BSzyxmw9TGRJc4AkoG71Mew4VMlIs9oCpmJCgQUtq7g67KkQ7kTqRzFNpUhYKSQa1HjDiw3xMSQSoq2g1H0hI6U2aMH5gdxLPdagbO38Y8SfIxHY53VuokBP5gP8xIPDtJ74rtw38UoIUkFJWo0cH2jvidd/IUiejCap7JcZ4cNRy8YT4Djeo5cqk1KTLOKXMfSYW51j28pAShCxx50jaxpezqP+4rySM9YntqXso3fKJ2NMPr+ol+zLft+kDv5WFY+8xGvRO8hJtCcXsL7CudIy/5wVgUPeQk84QzVw7EtpUnzNTzsFmJlrwHLQ7RoYZ2yy9YlNQGL/wBopXRC+jPR1M1KuwOzMANNxMWVM9YSUiuj+seV1GBsb2s7AGBocQEzutThCg+oLN4gtEYZLIepUBRmbc0T2i7QUgihbOFn4YoUFOSRkTDAdp6QG1CW2TKEtBS7gEl4STpwWtSiWQiqjuGnONZtuUsVpCnpVKmzJSZVmAwZqqylb98L6fFb25kOTDlY2w2/WU2/bw6+0KXo9OENLnGJIGjwgtNjXKVhmIUk7w3dt5Q6uGZlx9I9bMPJtN6Zj4m8mlSAJ07kfKOodGl4bIirDtf1GOcTWE9X6kj78IaIvSbgEtBYAM+ZAerfC77ydoEBgVnfb0h9SVTFv6/+y9WNXWKVMOXsp4DM94bviO7ENNtBPxhI4Ni/9m5RUJF5TUMyy2zTuiCTf01YmgkAGYp2DE7uEWHpSCJ5g6lSDLfa+kMtCymqiM2Zn2PA/Rq3iZMtSh7JmAgHQkMfIRUguJLivIyVzFCoKy42s3lDm6VaGnmLXqDe/E7Pd3+Wn71MZAPRu1GZZpayzkHL+IxkCEI2h6gZx0KJIoe4wSle5XcYczLZMJBxGnD5bILRPmH3j4ROq5Bw0nIEqFgBwkMr2joT5RKlKgokJVllhVw2RYLqWrAvCohpix45xKq0TUrBxqdiHfnAlXO+qHsDKXZkN10vYcQHH+0TFb2Y7Gia+EEWpSq9uWSd5f5vAalNZ23esSuDqo+09rEQUsehiu2D8qWdgMWjon0SSpCZ09OImqUFwANCraTm2UIZFm6wSJbe0sA8Ca+Dx1QzAhNNIDPkZV0rACW1wf8ADgMAkADQBgIkIAEayJ2Jzptjc13DxMQs5XcmPEhmEGjQAtHh9tDGaQB6fesCYWD8T3Z+ghPiFo7GKgSpJJ8PU/KPFySD5+fk3OCbOMn583MSJAq+v943XUecnaLLXIExBRMDpUCOG/c22KNdqTKnFCs0kg+T91Y6RaUAtv8AT6mKL0q7NplTB74Yt+kt5Ed0X9Hk1ApJOoUCsvoZLOqqWs/CR3Q3u2xTZksKQl0uaukeZhBbFkJCvhU3JQeLJ0WkKVIp8R8hFvTg35TUj64grVd7myronv7I/mT84Bsd0zRMnBg4WH7SaOkHbXOHyrEraIBslhUZ0/KhT/Qk+sWE5B/VPLAX0kAuycNE/wA6fnEFluyaxYJ9pXvJ2kbYbGzK2eEQ2KxFi+0nvrGW45YwaB7To3RGWpNjkhTOAXYg+8dYyJ+jMprLKG4/1GMg7jRKjLkVA2ts2/WALvv7Ha/w/UlIOIJWcyUZ0ZmpodkPWAY6xzrpDfBRPtISSlaGkywHpLUCqYoHRSjhD5sYm34hKBLTZ7xs8krlrmICjMXTPNRzbKjZwxUlC0uhSVAMeyQa8o5BZJS5iglCcRP25JoI6T0Alq6hUsIohRxrcMVUZKcL4iBmdI7VW01kFXI+lVlDIWzMFJPAhx4vFSmzB+HG1vWL50zGGRXb6GOfWuktI3DyhGTd5dgNYR+cb9GJOK0SRohJV4N6xcr3UyTCXoFZgVTJh0SEjzMMukE8BJEQZhqeU4+ZFdlodAegHiYYyVua5+Q+cVjo3eCZkqmaCzbzke4PFks8tgx1qd52cIizrpYgyggFQw7zZVSCP+I/9oitKGSf5fWCEKq/dw2xrPTRI2+sJB3mKd6g6keg72HpEa5jU2t4q+UETQH4Aq9BC20TGVwKB3Qxd4arqhikO+77++MU/pvZ/wAlCgPYXU7lADzaLkElgPsnWEHSKzdbKmy017BIO1SCF+YaKejasoi3GrEw/m0qs1WKSrbhB5pPyi09BppVZ1Nov0EUy6F4iBtT55+EXb9mn+VORqlYz4N6R7WKlap52cl0B/m0fBBhVd89ItM6WT21KCmY5BIeuQ0ixzFJTmDyBMVmZNULRMUJLssdpKCWdCdcxwaDyORuJLjQHmNFz8JUGJISSBofvPlAX43EvB7CsYABI7QKXBG0OCIGWJqsKmIIUDkQQAXbLX1MHyLLNUArAAxOFw6gHpwpEvi5GjvDQToPRqY9mlEggsXFMwSD4xkT3IGkS9eznGR6K8CTnmUWTebMwPcYSXr0cs8+aqcvrApdThUGoAHrlQRAbwY0pGS7yGZY7XHy4wAWTeIRxIZPRqyhaqzmDMMQqCA7sNsWOxLlSkCXLcIGQp41qd8V+fbWU4Qiornpz3mMN4ey+APVqgtpnSukZ5RuYWpm95N03trykSw5Kn9AIqt70IT8IA7oMtM4zLQhOgqx3V84VXxOJWYmJDZJ6SKVw0Z0XoXLwWQHVRJhP0utjS18GHOkNui9rT+HlJBHsseOsF3zcEu0yykljoRoY821GW29ZXwu3pKB0AtJE8y6YVpeu1Dt4Ex0JBfh57+Ec0sl1zLPbJSFgg4wxFMQfSOkIU1NdjvzUfSB68LrDL3Eb0l+HR7QhRcsNyfVXhGEuuuQ+/WNLOsZ6ZDfqo+kaTp2FBOqogAN1GlN6EjQvEVHaWHAU9YXWhYKj/F5QZLmNhG8epMQWCzY1OR2QX5w9drJlGOlsmMV1p4DZvOkLVJ/MSA2xuOcM7QCzabmA9YWUxBs47DzFouxnOLtOCcxoApQ7jFvuFRlTpoTiAWkKpuLH0ilpU81R/3F+KjFwkzB2VbKFth+xHusdOVTPJVdXTuB23EsItav1HnAsq1qTPXT20pUxPw9l89Q3dC9VtRsMAm0/mKIAolIHiTFZCmeUHPrLnZrf8WBuJJ8DHlovUj2XA4GKkq1q0w95iK0W1ZDEiB0Lc7xTxOz9GZuKyyjtHqY9hb0FmvYJH8J8FKjIZGAmcns09Jchs8te6IuuINABhPvZPmKaxpPKCOyajJQYU0+sBqJFVBzSJBlsQEVQYZMtmIE7MzQ1OeWkSWSYVKAIAfLQnawzhfJMwqCUDEckgBzsZtmcW3o31snEJsrCCfbwEKD7SdN0JyHaXdNjV8gEU3VZSu0rDgFmBO01YtwgWb0emmfLE1PYUoAqSQQzVqMiz5xeUDEsOAVg0UBWm06jjEyLARmtuDesIfqEwnzHeeq/TrVMe9yqWW5ZkiYDJmAyj7QXQgtTLN8nEWOx3m1FRk67mqKwFPs8Sv1C5DYEcmHERSmPJiUzGUGxAFjxzEBzQ1FOBqkAB+eohXItKpZoeRg9N4pWwWWbbAMuqD4b4/pJUL+IgE0A2JiG0KxKrRKfSJLXiLGSzagBJPjEdknKS5JUAc+ykDzgRire5wyd5GAMQBIFCSSaOaN3QbLs2EMC40yrv3wJOvFAfCl34QLZbwUmmafh2cIF8RrYxuh3FgQ6cW+Fv1AjyoYEKw4atdAw5fOJZl5g5U8YCM9y8cikcxqKaoiLZ/RZInIMtREsuZhOeIKct/ECABoxiRNzrE5aU+we0FE0wklq7aNDeWFHM+UbLSQwMXDqVc0dohemxqaBiaZLQCUnMFjvbQQGuThmEKoWHnFlklONwACouVa/SEdrumata14paXJNVGgqasKUioMRtc8Tqfh746oX9B295CuyjN2+6+kLp4S5oT8o1VbR2khQU3vJdiRsfOIkVVnucwSu45M84j2nY+gih+AksNFf1qjI96Fow2KUGyxf1qjIcuU0I8KJySVY69lQFWrug+TdhIqQYHsUhgEgPhzUrQbQNA+sN5QVLVUA7NQd42xA7N2kwWzvNrsss2U5lhIfMs5I2PoOENU2qjjsn3k1rvD6QNMvFOrEjMZAbnGR3RN1jpcHENhzHDdHIxPe59T8PwhU/FYPqKjC7FjCS2f2BBmN8mHJ+cLbmUClSTm4wvlw5wUbQUuCGOr0jyM2NtWo94WRDrM3mShmp+FXPyiObd6VDJuBPzrGGewCjkfe9Bs842ROKsuyNpzPCF04MwahF865vhW52EN5QN+6pjswO9xTjDYTdgYabVfIRpMtOQdn2bPvLvhqu91GeJkA5i232ISwMCiTqB9I0sN2lZ7Tgb/AKwz/GSk7H2R7bbwKDhwl2BoNsVAmoAzPWnv6xdarnUn2aiBUWNbsQRyhoi3rOSTTgIlM6b8IHEj0jC47xgzZQKitFiQ7FbHYQR5wdKu1IzJG/ThujydZVFQKlJcfpJY73gtBwoPWMU+FcgnhCsmq6HMw5XbmeizhORfcfpAt4LBTsOfAxHMmqGXaTtHhwIgK0zSqjwCYyTcJMRu7kiQ57OvqI2nWYKQUFbE0IAxU2UjeXIWqiEqIycA6UgVVtSlRlJPbbtPTluj1/wrZm9S6DEdf25i60XAEZ1fZT0gdUhCW7JHN9u6GsycSNfGIrtlpmrUmYFDAHAFM6v3CkJVmYz5UorNSS89D1f4OVn739ao8gvoxJIs0sYSPaoS/vK2R7Fa8DaFpInGpVoFnCxNWVrVQpBZIFDnmTwiWwT51qUEhRRKFHyAAqW4BzCqy2AzD1k44Uu5JzO4fOCLVeBIwSQyQGYb9OdeMcVF0Oe57Cegiqgsih29TLVY79s0oplyiHdgrASSdoLU5RY7LbsdCsnStR3GObSJIkJC1/5rFhs+vlDS4rPbFHrUsJZ0WWBG0a84wD+3iX4cwbysv+hx9ZcrTJwl2FdU07xBctAmJY18xwMLE2othUG8fHWNrNacBzgKsVLzjJX3htnQASj2hmx+84jtlnI7SXJeoJyG0HdsiKZae0FCDJlqSpJ3iBOJTXtFtjYEETdMoLFRU+8M22RXrfck5ypU0lL+46W2AjMQ3sdsah0iSfbqho44l5HMm6jpXfygkfSLrtuFEtphS680vVv1F9dnfElssRmJAKilQqlQO3RW7yMPLItJSSTWIytKkVaDVQBRNwMWFUxnHv8AXvcrd3WC0Y+0pOEHtEivANmYfTJZCaU35n6coBmWxiN32D6co8tF5Eo3mAGJAbPMdh6fIoAY39Z7YZOIkkPWnqTu3RDa1nGNSNuQ5ZRPZbT1aN5iCyzg5UYMKtkykKbLVPJk6an3yN0FWS2pX/nJAOQmABxvhda7XjVuEeG2kDCI3ywjjtdxvPbfOMtyqcphriLQntPSOXiCJzqBFFEVD6g5iGMywJWPzUpI0CizbxUd8VfppdPUplrD4CSkVBajs4zggATUl6t2RbABEZm+ZcpRTM7ST7CxQHjs3wottsnKV1gWQVAh0lg1aOM+e2FdnniZL6pZYj2VbI2Td85CjQLSRkDmOeuscEVTvzPJKAj/AKxsfTt9Z1/ojfy12SUpQr2gWOxahs3RkLuhySLHKDfHq2a1aRkUqFqSHXe85bNtilqqTrnBVkaQgKI/NXkDoNDxPrAlmCQoYhiJIocgM3O/dGtqn45pOhLDgIWVB8vaUBqGoneOujllE6cFzSMKApayr2WQzA/pc+EWa8OmEmWwRJVNcAhSuyCNCkPQbIo93STMV1bslypZ/SKl9uXe0e3rNBUOrCsCQwxFzTfBeGG5mr1TY18vMsp6YylHtyVoH6SFDuMFyL5kK9mYBuU6T4xRpNoAzHfBsuegj2e77zjDgUxyfF8ybEAy7i3Ib20N/EPnHsi3IV7K0kbiIpiRI1eNV2GWfeBfdw15wHy/vHj42e6ff9pecYNQYxNoByIJGYo8UNN2pY4VNwJiRN0BJxBeE7QSD3xvgH1hf82u3k+/7S/ptBAjVNqbWKOizTKtOWHz7aso9TYVEMZ6m3qVv3xvgNN/5jD/AGGWq021IqpSQBqSBERtiGxFaW24hFRFzyg/aERTbFKAzTxaN+X94B+Nnsn3/aWubfUlnM1Dbi/gIDV0ok5DGeCT6xXUpQHDP98IyZNQmlI35cdyYtvjOU/hUCPpnSSXoiZ3AesA2npLM/00pR+pXaPLIDxhJaLYPd8BA/WqOQ74NcKiIyfEuocVdfSP7mtRmTnnKxhjix5ANU7BSALHbuslmStSih8SXJLbM41uqYUKBUAdxqO7WJOkUlCJ35bJBQlbDJJOYG7XnGst7RKZW5Jv1ixZUFEKDNr5HfDWwW7H+VMOeShodDugJFq7LEYk0GE6cDmI0tEse0g5Gj6HY8AV1bGEradwdu4nT+hk5f4OXiJcGYC+6YsRka9ELSFWSWVJqcbsWrjVWMhoO3EQx3NGc3lWc4uRgyRdiiwrDqXZwNBBiZcRNnMjOcniJ7NY1IStTgMggvvoBzhUiaxzrsMWu2p/JmZ+6X4E598VZQSrMQ7C2pbjVOpbhKFpNCIkF2y1ZFuH3lECLrVmhXKPVSpiPaSDwcQ2d9DJf3QfdmPxaM/dE1nCh3fKIJk5STUKB4PEkq8yKYm3V+9BHTPNNk3TP2ho2/dc+pp/fnGwvhQLBQ749/fKviHeKxonWZGbsnnNSX4/Wkam7JzV8jG6r2UXcp5kekQLvNfxCugy0jZ28w3PMPveEbTLlUPePgIhN4L0UTwBPnGirTMVos8o6FvJJt3pTRSq7HMRmyygAXBjwWaYtuweZaPU3XNf3RyeOnfnNkTEaJG4gRpOmtqlI2Eh+6NlXeR7Uw8qRouzS06En711jrE7aQGYHGFydpoPrrDW+bGlUmXMA/MKsCm1ZLg8maF0xH/Ed2UOLPLKpSWDoBd95o52QLmhcYGpTESbMQaiJDZD3s+ysPPw2semTE/jSY5jLX0MAFjlDYV7f/IuMhn0UktZZf8Ay/rVGRQrbRgc1KoRGs20YRHoBMQWqzEjPjHnCr3kgmlsvE9QAmhJVi3szDhFZSlQOXKLIm7yVM7J15UpvgKbKBWQgF3YDN2o+/bFmN1rSJWjiqEXy7UU54h4wZIvVW0H72GDVYE0mNi3VbcTtjf8PIWcm4B+Vd0OFEbTjR7TE3kNUv8Af3WNzPkK9pAp890aK6PIURgmMDXPfECuj8z3Zj6NQ+cdMoQzqrKp6NTg3hESrDZdAANSTXKBD0ftAyL8vrWAbShSCyly32AOe4Rs384+RY7INlPGJEIswqwb725xWpcicr2UPy+cSmwz/gbl9Y6dXvH062yU5AZ5P9HgVV8IBPZDaNCfqFg1OHilvHKDk3LMKQorcKFMJHpGzqEkVeivdTnR2H9oEnXgtswNKkeQg09Hx7yyRvUfWNRYbOjOulYypwqKF2hJNVFR2JB8zGCYs0SgJ3qqflB8y1Sk+ykchEEy1KIokDfGkmFF8yQX7ZJMMrntxk4sXslJBHl4tApXqTiOzwieTJ6wucoWzbbzdeneF2a8CrSDsTwPZ7JoA5OQAh9YrmWiZLKwGPabe1AdtdN0Q5XRZOmJsjUolr6LI/wsv/l/WqMh3c9p/JTlr5mMhuPNajaVnpyu18TlditkyfOojDKGam2U0zroILn4grDucmIroUhCAnExKi4J945gbjpE17zwlDqLEGj1csWFOcKIUmgJbk+FIem8VD5qv2+kHVPGIJCgFKFCacecZOsSJaGUlQBo6cRfmI9uyxKnJxLQkheTjIcdH+UCXaEOpKQoKQopIUSSwJFDs3QN80eOZ5DY2xiyCIBapaUDBLKlP7yge4AikBGcoaPvBIix2iy4nf6wrFjUDoeEU48oqauQHmBItqxkD3wdJvSc7hIJO0kmnBoimlswdmUaBPHuh2uFYhcy0TVgidPwJq6E0fVqZ8zGkq1y0H8iWCrRRGW+uWyAl2YPQKPhEn4ZZoQwNGjjkEzUJJOvJRzWpW5NAOfyERdYs1Y5/GrdsaJUXXtiT93nIDlwECcoma1g5vJaM3I2EhQ7jE9mt6FO35Z/TkeKT6Rom5nz1+UeC5I7xl9ZutTIbdaFAOpXZORDkfMc4CQpJf2j4QyFjmJJY5/dY0/Cs5wMdqflBa1PeaHEH6kgEpAABzzJj1FkUWxF/KCjjLMlXcIms5UGxoLbR98YWzmAWM8kWMADcPrDSwXfifRIzPyGpgRdoHspIfg/rFnuOUv8OFEse3UAUqQC2piLPlKrcd02Hxm83EX3chfXqRKSU4UglS8w5ppqxpFmkIUEgFiduj5PXWKBY74moRMCVYQVqKpih21HJ65Gm+Pb5vYzLNJlSyXCUqUahmcBzm5LnbCsvTO7Afz6mW4MmPGpo8f654E67d6WlpFNfM7oyOddH+sNnQcY956k1xF/F4yK1waVA1fb94pupBN1Azd01JW0uYk6koJIo7hhw25Rve90TZiAlXWFQBI/LUyiNrDNuEfQAMY8VfK72DEozqCqsaPM4BY7znplpSqyzqEPhlqHdSlBCu1InGauZ1E7EtZV7ExwCaOWzakfSjxjxy9Iikkd4zLlfKArHicHs0hagD1cwbXSoekTGxL+BX8pjuTxjwB6K/6vtJPAHrOFLutZ9xX8p+UafuuYP9NX8p+Ud3eMjfk/8vt+87wfecH/AHWv4F/yn5R4m7lj3Fdx+Ud5j2O+T/y+07wB6zhAu9XwnuMbixKHunuMd0jHjvk/8p3gj1nCRYV/CruMepu9fwq7jHdXjHjvkx6zvBHrOEqu9fwK7jGqbvmfAruMd4eMeO+T953gj1nBjYJj+wr+UwLbbLNSGTKWT/Aox9BAx68aOkrv9p3gj1nzVMs1qXQSFJGvYUPFosF7fiZdjkJly141AAhKCcIDnJqaR3V4x45+kViL7b8fvKMTeHdd58vquK0lytExR24Fkgne1YhXcVoxVkzlB64ULFeYrH1M8Y8OGI+sCjOHdHLnnps6B+GmUxe1iSfaVmNIyO2qMZG+EJtz/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1140" name="AutoShape 4" descr="data:image/jpeg;base64,/9j/4AAQSkZJRgABAQAAAQABAAD/2wCEAAkGBxQTEhUUExQVFhUXGRwaGRgYGBcYHBwcGhwaHB0ZHBwYHCggGBwmHBwYITEhJSkrLi4uHB8zODMsNygtLisBCgoKDg0OGxAQGywkICY0NCwsLywsLCwsLywsLywvLCwsLCwsLCwsLywsLCwsLCwsLCwsLCwsLCwsLCwsLCwsLP/AABEIARoAswMBIgACEQEDEQH/xAAcAAACAgMBAQAAAAAAAAAAAAAEBQMGAAIHAQj/xABDEAABAgMFBAcGAwYGAgMAAAABAhEAAyEEBRIxQVFhcYEGEyKRobHBMkJS0eHwFCNiBxVykrLxJDNDY4KiU8IlNXP/xAAaAQADAQEBAQAAAAAAAAAAAAACAwQBAAUG/8QAMREAAgIBAwIEBAUEAwAAAAAAAQIAEQMSITEEQRMiUWEFFHGhMoGx4fBCUmKRFSPR/9oADAMBAAIRAxEAPwCuSpyVAJTkoDTVjnxgO02urGruFbaN6Ad0aXdMCUKCswtgN5avlGkmaQFkBzMV2RtzfxjzQtEyXTvD0zKy5jkkg4UaVBCQPCPLPNUkTOsS7kEDwI4NEFiQEITOUS7sx0Ys26MVMxkkGgqBxEZXabpJ2AktvtBcpQSp27IGYNQdzCPLHMJQoE0SHJIcktTk2sRSlTEpzCQGBBAdW59waCLRMBaakOHqncmn2N8dwKmVW02XNQpLoJxFJUkk5EQPbLUW6yjKLEbCBrAFrlHEpSSyXOHv+YiG1JZw7gso8W+pgwkcMB5MKkzFl1j/AFBhSHq9HPBxE8leDCslyp0mtdlOYhUi04UFvayB2CuW+say7ScAB0yg9BME44ytE9ISEpJ7SXVuU/nmIFmLUlTVCTh3OnPuJaBsRJoCSYxROsEEqMXGBDp1qJBWo0LgDZQ+ghQicQDviSZs0jWkEqgTQlRzLtqVpClUMtgkbSc/WBbbMZR6vUpWlu9uReBZSaV2wZY5OEuTTD5/R4XQWamCzB7Nb1JThJo7+X1MOkYApRFQBnnV6nyiunOkFoknElNSlRIO7KNdRM8AtxDbwtClKwpBfE4argM/zjRU9KzMWHC0kAH6cAYILFaQhQBSFDLOobxEAWM4pmzEXPP6QAqoGPEWbRCkrxFWNxjSzuRUD+0eItaSrtZ9Xwqyi1NYmvC2JQoo/Tlv0Ea2WyBKesWHJqlMDYqzGr0pLspOw7zv/wCz5RN22QqcnqkuTnGR50AW93WUn/xjzMZFw4gz59mWcKSMKhiBApqHFeVY2NqSg9YQXAIQk0ZiwppSvOMVd50Ndm7bAkyUVOCe0nbqIkAB7zNCuLWTzbWFp7WeHFufURtZFsphspHt2WMEsqgNH2b943QReliEm0ISkukoSoFmd06c3jiBuBCwkA6RB7QpyQa/PbBVpWyez8OHvLk8YXzV9rnBN6FiRyga3EemNQrbSDOUNyjAM4wZZnwqHOPbLcs2c5QlwCxJIAB2OYao3mZDsIqMT2aQ7k0SM1HL6ndG9qu6ah3TQZkEEeEPrlu9MxXaDolhIw6KURmdu2GhbiGfTNbpviXLohLU9rV95z7qVje/rxQtWFYDMGNHB2g8NIano3KnPgCZa0hwQAxbQgEaaiJZdxS5GFSyJkxQdymg3AOe+C76Yu/6hKFapZTvByIyMDAxZelNjHWNLSwWArCAwBDgkbAQ3dC6w3UFqbrEA7KnyEYRUaGuBoGUEWuYwbWDrXda5LYwADUEVBA2d8Jp8wqUd5hXJjuF55m9kluYY2I1KtACYCQcKeMbdZhQrfTv+kYwuEhCzSw2opKjtB79IYXWgJSqarICF1klYiNg+2gu8ZlBKTkPa3k1jHFmhNwqEvJ/Lm13yesWZszU0H3oIivG1LmrcUQlwnQbH5xuAtIc0pqRlGWGWk1IxVyBD90ZteqMNsox+u5959A/s4/+ssv/AOfqYyJugZH7vs7UGCgbeYyKQdpEwokT5/lTFYlE6xNbrIcImp9miVbjpypG132+WWRNT2XcqT7Wo4Eatui1quQIs051BaDLUpJGhS5HewPIxOqkmBWhhIeiIlTZakKAEwJAyqRWo318BC3pkkJtEhI92WB5wlu+3KkTApPtJPeNh5RLftvM+eJzMOyGzZsx3vBWNNd41Up7EBWe0OUG3wskwHaqLg2eCQwGdN8LPIMoB2YQCxPibaIs9jnTiBKkJdCaO4AJ1zIxF4rcqStK0kpLPrSLXYLQ0uXh0FeRr415w9FsyPK+wELVdEuXJQVISpSgcajniJNAcw2XKFVilqQZyXf2VA64WYc6Rbp0vrLOtmyKhxz8xuiqElK0EahSD/UPBxBpxvyIl6v2jXo8t1KSTRiK7xG3SRQxIGwacN0QXFi6wsM8w7d0SXvLUZoxMNwOLvMca13c0HyRZPlY5wK/YRLS4OpJdju1ia9LoVM6qZLQCQSCE4U0YEajZ4xrKRif9S9dnsxY7znJky3yU2EBvTuyJEcTuAIS77mUq8Fz2VLnIwpUDgLpUMQBIyy2RVpNTFtvq1Hq8OalFxpkDXdn4RXZV3zNEvwIV5GOcb7Q8bbbyKfODjdGSkFfCJJdnYnFQjQ0bjDCRLG4BvDUwhmoSpELHeRy5iZaSojKg3qOsG9E7vM+YeRJ2QpWTOWyfZGQ9TFu6AJwqmncB4mMUAmm7zcmQqLXtx9Yq6UXOJUzCHUoup292rc6VhFKs6lB0g0D/WOvWhIKVlqlBTyY08THP5thmKlhSUMlRIpmSCVGmwQ1xp44kQY1ZnbP2cqJuyykuT1dX4mPY8/Z2P8A42y/wepj2GDiFc5hI6PS59mIwhE1K1BKxuah2phFZb8nWcTLNMFCFJIL0xBqd8XK4rQerJIY41Pxy8wY1v8AscubKmFSAVJQSC1QUgkMc4DSCoN7zA51UZzy8pqZrLDJUwB2EgAPxMDSbS1DDO39G1y7Oi0YgULSCRUEFQy2GFs2ScIJBCgWINOBhVVHhr3EKtrdlW0AxYbLaky0hTdtdEtnXZxrFdmj8mWeI8Yd3WsYpCzkUFD7FHI88oHH+IXCzE6TXtG1guU9WVzEAzMRcEAsnRh3l+EAlCUOUDsGqkn3TliG7bDux3rhUAvQkDdu9Wyj297CFKxyqgpdQGmnjXixing0ZAd9xIbmmAq6tSjh+F6HcaO3dC++5PVrOwKChwf5RBZpakLADs9DXs7uGyLNbbGiYkFfZpV8z6mAZghszVUsNouuJIMw7M/useXysCYo7BSDZAly8irizeJIjy0S5Ux+0a7n8QTCvmcWq7jBiOmrEFuOyJKXUHATUHWAb1mjETVho5VyDkw+mIwSmSHG0V8or8qzqWoFjn2Rq+2Ho4bzCCysoowexJIW5DzFbqJ2JiK+JHU2gLUQl0JJala5b8os10WaXLSqbMUMQJBBNQx2HXXugO23ulYKQkCW5KioA8Sx0+xBaidgJmkAWTEN9KTP6tafaAKVH4gGIJ72hLeMz3E65wwQsBBYMHUoA6JOQ+9sLLKjEtzrEzG2JPaeki1jC9zHXR+wsnE1ApAL/qIoOUOeictlKO0qH/ZX0hlY7u6uzI2rWk95DeEQdGR7XFf9avkYJQFIPc7yfMxax2Gwj45HhC/o2P8ADo/5DvJg+YSAeBgG4z+Slsop1DUJNRqdG6MSAiyyUAUSlvEx7G9wq/w8vh6mMjqEMTlvRlJMtq0LV1JqfOGdulnqpo/21/0mNOjliwrnIJqlQPgPWH8+UFIUmlUkd4MSeJ5QJujzSp3lZsV2ykAZpHgkh+8iFfTG7k9RZpqRVSGO9khQ8zFtsSQqwSyrJII/7KT9eUKukEkGwBLuZSwOGIGni0K1m95QgFiUtFkKbMhRS7uQNxyNfJobXdc6eoRMWgrUpIJd8joBpCFVsUUoS7YSE5UA2mLpZraJKUoTiwgZHtA6vlSrZRUm3AkuUk/iNROtJD4S+mBde5Wfe8F3PehQoIKSlzVJbwOsMF2+SsuUNy037chE1nlyScQqEDERw+xHOwC7iLUEtsZPaEJQXCQVqq2bDaRt3RLIsQ9tZ3kn7pHt2ScRK1VJinftNvmZ1osyThlhIUoD3iagHcGyjxGZ+py6FNCWKorUfyEqvSC8VzpyypWJKVHCEnshILDDtprBHRC1YLVLBUEIUWXiLBt/hGlm6NWlacSZZaJLV0ZtMtBWpIbxj1D4ejw7HpNGNuanTLTZjLOJBz1FQRv2iNUznBWhICgGUM+Y3Qq/Zlb1zpEySuvVEFJNSAp6cAR4w0tMsylv3jaNRHl4srYMhxk8TiAovsZW7dacaq9tW4UHEwFNspWe2SQPcQWG5zmoxYrdKloUoM5LKBycOCRzHnG/76ljKU2wMNse+rllsCSumliCZVL5sZlhK04qqCVJV2gczrsrBUi536pSMpiglqlid+obyhle+CdLKwVBSe0nEXTkXBGwwd+zlKpqkqmVCPzBxbCnTeo8oDKtrvG4GIbbcS0WuxhKQGcJ7Q/4inmIQdD5ACJrgv1ihwY5d5MW21zR2mGqU+OI+EKujdmrPB0mk/zJSr1hBLao3SKm0+SGJ3HyhN0dlPITpVXmYtdoswYjaDCHo7KAkkE1SSOYJB8oPxDYuAcYqXjo4l7NL5/1GMje4UAWeW2z1MZDhuIFTnd32j/EzRtS/wD2MNgp9YCu6wNaplM0h/viYeIsQETK61NZWsRJdUv/AA2HQlQ5FZ+cLZiCqzzxvLj9SCH8fOLJdclIsgepwk8/7xrYrKhfXBv9RRbaCGPeQeYhLb8Rq2u85JZ5LTVIIcKH1g+x2pWMSsQIZxjGLLSjHveIrYhlJUNFFPcSnygcKKZ6VaYm5GkaHbkGPfCjVqHf7GHW+1rAUymwkCgAzENOiSiqzTVKJKitKXOzNvCFF5GqhtD/AMp+UNOhUx5M9GqVJXyGcAzs2M3F5sSpYUdpebBLZIEUPptduO8ZZPsqlhR19jP074vVgmOkQovuwg2hKz7yVDg4Ap3A8o8npH0ZCfrGYkDATa7rzlhpZxoJyxAMeaSQ+4wHe14pmYpaQogOCrspHLEamJrLdiZDFc0zHYDGwAY+cCTbrRNSViYtLZpSohJbhFdrcrAveefs3u7ql2oYnqgDeGKn7lCHV+oEZcUkAzVgM5SO5KR6R5fK8olyvqz3JM6hVIlP6ZTSJElQJBdnFDRwIXXbblqSrEoFjqH8mgrp2sBNnl6sVHnX1hfYkASyRqfVo9hWK4xU7HiDkBh2m9vtSierJDMCQKA7jWoypHROgzIkzFkVUoJA2sKJHMxzGUjFNU+mEHk0dV6KXf8Akhb+0+TvQkZuwdswAd8cXJYXC0KuNtI5MOtKmlqIqwIB2qUakbnLDnAdjmFE2fXNQPckD0hlbh2pSA1VOdyUh/NoX3fIBnzsWteT0gtriCDW0kVaSTCe4Z7oVvWs/wDdUWBdlY0DiEtx2UhKgUthmTE9ynHgRDxp2qIOo8y/3BSzyxmw9TGRJc4AkoG71Mew4VMlIs9oCpmJCgQUtq7g67KkQ7kTqRzFNpUhYKSQa1HjDiw3xMSQSoq2g1H0hI6U2aMH5gdxLPdagbO38Y8SfIxHY53VuokBP5gP8xIPDtJ74rtw38UoIUkFJWo0cH2jvidd/IUiejCap7JcZ4cNRy8YT4Djeo5cqk1KTLOKXMfSYW51j28pAShCxx50jaxpezqP+4rySM9YntqXso3fKJ2NMPr+ol+zLft+kDv5WFY+8xGvRO8hJtCcXsL7CudIy/5wVgUPeQk84QzVw7EtpUnzNTzsFmJlrwHLQ7RoYZ2yy9YlNQGL/wBopXRC+jPR1M1KuwOzMANNxMWVM9YSUiuj+seV1GBsb2s7AGBocQEzutThCg+oLN4gtEYZLIepUBRmbc0T2i7QUgihbOFn4YoUFOSRkTDAdp6QG1CW2TKEtBS7gEl4STpwWtSiWQiqjuGnONZtuUsVpCnpVKmzJSZVmAwZqqylb98L6fFb25kOTDlY2w2/WU2/bw6+0KXo9OENLnGJIGjwgtNjXKVhmIUk7w3dt5Q6uGZlx9I9bMPJtN6Zj4m8mlSAJ07kfKOodGl4bIirDtf1GOcTWE9X6kj78IaIvSbgEtBYAM+ZAerfC77ydoEBgVnfb0h9SVTFv6/+y9WNXWKVMOXsp4DM94bviO7ENNtBPxhI4Ni/9m5RUJF5TUMyy2zTuiCTf01YmgkAGYp2DE7uEWHpSCJ5g6lSDLfa+kMtCymqiM2Zn2PA/Rq3iZMtSh7JmAgHQkMfIRUguJLivIyVzFCoKy42s3lDm6VaGnmLXqDe/E7Pd3+Wn71MZAPRu1GZZpayzkHL+IxkCEI2h6gZx0KJIoe4wSle5XcYczLZMJBxGnD5bILRPmH3j4ROq5Bw0nIEqFgBwkMr2joT5RKlKgokJVllhVw2RYLqWrAvCohpix45xKq0TUrBxqdiHfnAlXO+qHsDKXZkN10vYcQHH+0TFb2Y7Gia+EEWpSq9uWSd5f5vAalNZ23esSuDqo+09rEQUsehiu2D8qWdgMWjon0SSpCZ09OImqUFwANCraTm2UIZFm6wSJbe0sA8Ca+Dx1QzAhNNIDPkZV0rACW1wf8ADgMAkADQBgIkIAEayJ2Jzptjc13DxMQs5XcmPEhmEGjQAtHh9tDGaQB6fesCYWD8T3Z+ghPiFo7GKgSpJJ8PU/KPFySD5+fk3OCbOMn583MSJAq+v943XUecnaLLXIExBRMDpUCOG/c22KNdqTKnFCs0kg+T91Y6RaUAtv8AT6mKL0q7NplTB74Yt+kt5Ed0X9Hk1ApJOoUCsvoZLOqqWs/CR3Q3u2xTZksKQl0uaukeZhBbFkJCvhU3JQeLJ0WkKVIp8R8hFvTg35TUj64grVd7myronv7I/mT84Bsd0zRMnBg4WH7SaOkHbXOHyrEraIBslhUZ0/KhT/Qk+sWE5B/VPLAX0kAuycNE/wA6fnEFluyaxYJ9pXvJ2kbYbGzK2eEQ2KxFi+0nvrGW45YwaB7To3RGWpNjkhTOAXYg+8dYyJ+jMprLKG4/1GMg7jRKjLkVA2ts2/WALvv7Ha/w/UlIOIJWcyUZ0ZmpodkPWAY6xzrpDfBRPtISSlaGkywHpLUCqYoHRSjhD5sYm34hKBLTZ7xs8krlrmICjMXTPNRzbKjZwxUlC0uhSVAMeyQa8o5BZJS5iglCcRP25JoI6T0Alq6hUsIohRxrcMVUZKcL4iBmdI7VW01kFXI+lVlDIWzMFJPAhx4vFSmzB+HG1vWL50zGGRXb6GOfWuktI3DyhGTd5dgNYR+cb9GJOK0SRohJV4N6xcr3UyTCXoFZgVTJh0SEjzMMukE8BJEQZhqeU4+ZFdlodAegHiYYyVua5+Q+cVjo3eCZkqmaCzbzke4PFks8tgx1qd52cIizrpYgyggFQw7zZVSCP+I/9oitKGSf5fWCEKq/dw2xrPTRI2+sJB3mKd6g6keg72HpEa5jU2t4q+UETQH4Aq9BC20TGVwKB3Qxd4arqhikO+77++MU/pvZ/wAlCgPYXU7lADzaLkElgPsnWEHSKzdbKmy017BIO1SCF+YaKejasoi3GrEw/m0qs1WKSrbhB5pPyi09BppVZ1Nov0EUy6F4iBtT55+EXb9mn+VORqlYz4N6R7WKlap52cl0B/m0fBBhVd89ItM6WT21KCmY5BIeuQ0ixzFJTmDyBMVmZNULRMUJLssdpKCWdCdcxwaDyORuJLjQHmNFz8JUGJISSBofvPlAX43EvB7CsYABI7QKXBG0OCIGWJqsKmIIUDkQQAXbLX1MHyLLNUArAAxOFw6gHpwpEvi5GjvDQToPRqY9mlEggsXFMwSD4xkT3IGkS9eznGR6K8CTnmUWTebMwPcYSXr0cs8+aqcvrApdThUGoAHrlQRAbwY0pGS7yGZY7XHy4wAWTeIRxIZPRqyhaqzmDMMQqCA7sNsWOxLlSkCXLcIGQp41qd8V+fbWU4Qiornpz3mMN4ey+APVqgtpnSukZ5RuYWpm95N03trykSw5Kn9AIqt70IT8IA7oMtM4zLQhOgqx3V84VXxOJWYmJDZJ6SKVw0Z0XoXLwWQHVRJhP0utjS18GHOkNui9rT+HlJBHsseOsF3zcEu0yykljoRoY821GW29ZXwu3pKB0AtJE8y6YVpeu1Dt4Ex0JBfh57+Ec0sl1zLPbJSFgg4wxFMQfSOkIU1NdjvzUfSB68LrDL3Eb0l+HR7QhRcsNyfVXhGEuuuQ+/WNLOsZ6ZDfqo+kaTp2FBOqogAN1GlN6EjQvEVHaWHAU9YXWhYKj/F5QZLmNhG8epMQWCzY1OR2QX5w9drJlGOlsmMV1p4DZvOkLVJ/MSA2xuOcM7QCzabmA9YWUxBs47DzFouxnOLtOCcxoApQ7jFvuFRlTpoTiAWkKpuLH0ilpU81R/3F+KjFwkzB2VbKFth+xHusdOVTPJVdXTuB23EsItav1HnAsq1qTPXT20pUxPw9l89Q3dC9VtRsMAm0/mKIAolIHiTFZCmeUHPrLnZrf8WBuJJ8DHlovUj2XA4GKkq1q0w95iK0W1ZDEiB0Lc7xTxOz9GZuKyyjtHqY9hb0FmvYJH8J8FKjIZGAmcns09Jchs8te6IuuINABhPvZPmKaxpPKCOyajJQYU0+sBqJFVBzSJBlsQEVQYZMtmIE7MzQ1OeWkSWSYVKAIAfLQnawzhfJMwqCUDEckgBzsZtmcW3o31snEJsrCCfbwEKD7SdN0JyHaXdNjV8gEU3VZSu0rDgFmBO01YtwgWb0emmfLE1PYUoAqSQQzVqMiz5xeUDEsOAVg0UBWm06jjEyLARmtuDesIfqEwnzHeeq/TrVMe9yqWW5ZkiYDJmAyj7QXQgtTLN8nEWOx3m1FRk67mqKwFPs8Sv1C5DYEcmHERSmPJiUzGUGxAFjxzEBzQ1FOBqkAB+eohXItKpZoeRg9N4pWwWWbbAMuqD4b4/pJUL+IgE0A2JiG0KxKrRKfSJLXiLGSzagBJPjEdknKS5JUAc+ykDzgRire5wyd5GAMQBIFCSSaOaN3QbLs2EMC40yrv3wJOvFAfCl34QLZbwUmmafh2cIF8RrYxuh3FgQ6cW+Fv1AjyoYEKw4atdAw5fOJZl5g5U8YCM9y8cikcxqKaoiLZ/RZInIMtREsuZhOeIKct/ECABoxiRNzrE5aU+we0FE0wklq7aNDeWFHM+UbLSQwMXDqVc0dohemxqaBiaZLQCUnMFjvbQQGuThmEKoWHnFlklONwACouVa/SEdrumata14paXJNVGgqasKUioMRtc8Tqfh746oX9B295CuyjN2+6+kLp4S5oT8o1VbR2khQU3vJdiRsfOIkVVnucwSu45M84j2nY+gih+AksNFf1qjI96Fow2KUGyxf1qjIcuU0I8KJySVY69lQFWrug+TdhIqQYHsUhgEgPhzUrQbQNA+sN5QVLVUA7NQd42xA7N2kwWzvNrsss2U5lhIfMs5I2PoOENU2qjjsn3k1rvD6QNMvFOrEjMZAbnGR3RN1jpcHENhzHDdHIxPe59T8PwhU/FYPqKjC7FjCS2f2BBmN8mHJ+cLbmUClSTm4wvlw5wUbQUuCGOr0jyM2NtWo94WRDrM3mShmp+FXPyiObd6VDJuBPzrGGewCjkfe9Bs842ROKsuyNpzPCF04MwahF865vhW52EN5QN+6pjswO9xTjDYTdgYabVfIRpMtOQdn2bPvLvhqu91GeJkA5i232ISwMCiTqB9I0sN2lZ7Tgb/AKwz/GSk7H2R7bbwKDhwl2BoNsVAmoAzPWnv6xdarnUn2aiBUWNbsQRyhoi3rOSTTgIlM6b8IHEj0jC47xgzZQKitFiQ7FbHYQR5wdKu1IzJG/ThujydZVFQKlJcfpJY73gtBwoPWMU+FcgnhCsmq6HMw5XbmeizhORfcfpAt4LBTsOfAxHMmqGXaTtHhwIgK0zSqjwCYyTcJMRu7kiQ57OvqI2nWYKQUFbE0IAxU2UjeXIWqiEqIycA6UgVVtSlRlJPbbtPTluj1/wrZm9S6DEdf25i60XAEZ1fZT0gdUhCW7JHN9u6GsycSNfGIrtlpmrUmYFDAHAFM6v3CkJVmYz5UorNSS89D1f4OVn739ao8gvoxJIs0sYSPaoS/vK2R7Fa8DaFpInGpVoFnCxNWVrVQpBZIFDnmTwiWwT51qUEhRRKFHyAAqW4BzCqy2AzD1k44Uu5JzO4fOCLVeBIwSQyQGYb9OdeMcVF0Oe57Cegiqgsih29TLVY79s0oplyiHdgrASSdoLU5RY7LbsdCsnStR3GObSJIkJC1/5rFhs+vlDS4rPbFHrUsJZ0WWBG0a84wD+3iX4cwbysv+hx9ZcrTJwl2FdU07xBctAmJY18xwMLE2othUG8fHWNrNacBzgKsVLzjJX3htnQASj2hmx+84jtlnI7SXJeoJyG0HdsiKZae0FCDJlqSpJ3iBOJTXtFtjYEETdMoLFRU+8M22RXrfck5ypU0lL+46W2AjMQ3sdsah0iSfbqho44l5HMm6jpXfygkfSLrtuFEtphS680vVv1F9dnfElssRmJAKilQqlQO3RW7yMPLItJSSTWIytKkVaDVQBRNwMWFUxnHv8AXvcrd3WC0Y+0pOEHtEivANmYfTJZCaU35n6coBmWxiN32D6co8tF5Eo3mAGJAbPMdh6fIoAY39Z7YZOIkkPWnqTu3RDa1nGNSNuQ5ZRPZbT1aN5iCyzg5UYMKtkykKbLVPJk6an3yN0FWS2pX/nJAOQmABxvhda7XjVuEeG2kDCI3ywjjtdxvPbfOMtyqcphriLQntPSOXiCJzqBFFEVD6g5iGMywJWPzUpI0CizbxUd8VfppdPUplrD4CSkVBajs4zggATUl6t2RbABEZm+ZcpRTM7ST7CxQHjs3wottsnKV1gWQVAh0lg1aOM+e2FdnniZL6pZYj2VbI2Td85CjQLSRkDmOeuscEVTvzPJKAj/AKxsfTt9Z1/ojfy12SUpQr2gWOxahs3RkLuhySLHKDfHq2a1aRkUqFqSHXe85bNtilqqTrnBVkaQgKI/NXkDoNDxPrAlmCQoYhiJIocgM3O/dGtqn45pOhLDgIWVB8vaUBqGoneOujllE6cFzSMKApayr2WQzA/pc+EWa8OmEmWwRJVNcAhSuyCNCkPQbIo93STMV1bslypZ/SKl9uXe0e3rNBUOrCsCQwxFzTfBeGG5mr1TY18vMsp6YylHtyVoH6SFDuMFyL5kK9mYBuU6T4xRpNoAzHfBsuegj2e77zjDgUxyfF8ybEAy7i3Ib20N/EPnHsi3IV7K0kbiIpiRI1eNV2GWfeBfdw15wHy/vHj42e6ff9pecYNQYxNoByIJGYo8UNN2pY4VNwJiRN0BJxBeE7QSD3xvgH1hf82u3k+/7S/ptBAjVNqbWKOizTKtOWHz7aso9TYVEMZ6m3qVv3xvgNN/5jD/AGGWq021IqpSQBqSBERtiGxFaW24hFRFzyg/aERTbFKAzTxaN+X94B+Nnsn3/aWubfUlnM1Dbi/gIDV0ok5DGeCT6xXUpQHDP98IyZNQmlI35cdyYtvjOU/hUCPpnSSXoiZ3AesA2npLM/00pR+pXaPLIDxhJaLYPd8BA/WqOQ74NcKiIyfEuocVdfSP7mtRmTnnKxhjix5ANU7BSALHbuslmStSih8SXJLbM41uqYUKBUAdxqO7WJOkUlCJ35bJBQlbDJJOYG7XnGst7RKZW5Jv1ixZUFEKDNr5HfDWwW7H+VMOeShodDugJFq7LEYk0GE6cDmI0tEse0g5Gj6HY8AV1bGEradwdu4nT+hk5f4OXiJcGYC+6YsRka9ELSFWSWVJqcbsWrjVWMhoO3EQx3NGc3lWc4uRgyRdiiwrDqXZwNBBiZcRNnMjOcniJ7NY1IStTgMggvvoBzhUiaxzrsMWu2p/JmZ+6X4E598VZQSrMQ7C2pbjVOpbhKFpNCIkF2y1ZFuH3lECLrVmhXKPVSpiPaSDwcQ2d9DJf3QfdmPxaM/dE1nCh3fKIJk5STUKB4PEkq8yKYm3V+9BHTPNNk3TP2ho2/dc+pp/fnGwvhQLBQ749/fKviHeKxonWZGbsnnNSX4/Wkam7JzV8jG6r2UXcp5kekQLvNfxCugy0jZ28w3PMPveEbTLlUPePgIhN4L0UTwBPnGirTMVos8o6FvJJt3pTRSq7HMRmyygAXBjwWaYtuweZaPU3XNf3RyeOnfnNkTEaJG4gRpOmtqlI2Eh+6NlXeR7Uw8qRouzS06En711jrE7aQGYHGFydpoPrrDW+bGlUmXMA/MKsCm1ZLg8maF0xH/Ed2UOLPLKpSWDoBd95o52QLmhcYGpTESbMQaiJDZD3s+ysPPw2semTE/jSY5jLX0MAFjlDYV7f/IuMhn0UktZZf8Ay/rVGRQrbRgc1KoRGs20YRHoBMQWqzEjPjHnCr3kgmlsvE9QAmhJVi3szDhFZSlQOXKLIm7yVM7J15UpvgKbKBWQgF3YDN2o+/bFmN1rSJWjiqEXy7UU54h4wZIvVW0H72GDVYE0mNi3VbcTtjf8PIWcm4B+Vd0OFEbTjR7TE3kNUv8Af3WNzPkK9pAp890aK6PIURgmMDXPfECuj8z3Zj6NQ+cdMoQzqrKp6NTg3hESrDZdAANSTXKBD0ftAyL8vrWAbShSCyly32AOe4Rs384+RY7INlPGJEIswqwb725xWpcicr2UPy+cSmwz/gbl9Y6dXvH062yU5AZ5P9HgVV8IBPZDaNCfqFg1OHilvHKDk3LMKQorcKFMJHpGzqEkVeivdTnR2H9oEnXgtswNKkeQg09Hx7yyRvUfWNRYbOjOulYypwqKF2hJNVFR2JB8zGCYs0SgJ3qqflB8y1Sk+ykchEEy1KIokDfGkmFF8yQX7ZJMMrntxk4sXslJBHl4tApXqTiOzwieTJ6wucoWzbbzdeneF2a8CrSDsTwPZ7JoA5OQAh9YrmWiZLKwGPabe1AdtdN0Q5XRZOmJsjUolr6LI/wsv/l/WqMh3c9p/JTlr5mMhuPNajaVnpyu18TlditkyfOojDKGam2U0zroILn4grDucmIroUhCAnExKi4J945gbjpE17zwlDqLEGj1csWFOcKIUmgJbk+FIem8VD5qv2+kHVPGIJCgFKFCacecZOsSJaGUlQBo6cRfmI9uyxKnJxLQkheTjIcdH+UCXaEOpKQoKQopIUSSwJFDs3QN80eOZ5DY2xiyCIBapaUDBLKlP7yge4AikBGcoaPvBIix2iy4nf6wrFjUDoeEU48oqauQHmBItqxkD3wdJvSc7hIJO0kmnBoimlswdmUaBPHuh2uFYhcy0TVgidPwJq6E0fVqZ8zGkq1y0H8iWCrRRGW+uWyAl2YPQKPhEn4ZZoQwNGjjkEzUJJOvJRzWpW5NAOfyERdYs1Y5/GrdsaJUXXtiT93nIDlwECcoma1g5vJaM3I2EhQ7jE9mt6FO35Z/TkeKT6Rom5nz1+UeC5I7xl9ZutTIbdaFAOpXZORDkfMc4CQpJf2j4QyFjmJJY5/dY0/Cs5wMdqflBa1PeaHEH6kgEpAABzzJj1FkUWxF/KCjjLMlXcIms5UGxoLbR98YWzmAWM8kWMADcPrDSwXfifRIzPyGpgRdoHspIfg/rFnuOUv8OFEse3UAUqQC2piLPlKrcd02Hxm83EX3chfXqRKSU4UglS8w5ppqxpFmkIUEgFiduj5PXWKBY74moRMCVYQVqKpih21HJ65Gm+Pb5vYzLNJlSyXCUqUahmcBzm5LnbCsvTO7Afz6mW4MmPGpo8f654E67d6WlpFNfM7oyOddH+sNnQcY956k1xF/F4yK1waVA1fb94pupBN1Azd01JW0uYk6koJIo7hhw25Rve90TZiAlXWFQBI/LUyiNrDNuEfQAMY8VfK72DEozqCqsaPM4BY7znplpSqyzqEPhlqHdSlBCu1InGauZ1E7EtZV7ExwCaOWzakfSjxjxy9Iikkd4zLlfKArHicHs0hagD1cwbXSoekTGxL+BX8pjuTxjwB6K/6vtJPAHrOFLutZ9xX8p+UafuuYP9NX8p+Ud3eMjfk/8vt+87wfecH/AHWv4F/yn5R4m7lj3Fdx+Ud5j2O+T/y+07wB6zhAu9XwnuMbixKHunuMd0jHjvk/8p3gj1nCRYV/CruMepu9fwq7jHdXjHjvkx6zvBHrOEqu9fwK7jGqbvmfAruMd4eMeO+T953gj1nBjYJj+wr+UwLbbLNSGTKWT/Aox9BAx68aOkrv9p3gj1nzVMs1qXQSFJGvYUPFosF7fiZdjkJly141AAhKCcIDnJqaR3V4x45+kViL7b8fvKMTeHdd58vquK0lytExR24Fkgne1YhXcVoxVkzlB64ULFeYrH1M8Y8OGI+sCjOHdHLnnps6B+GmUxe1iSfaVmNIyO2qMZG+EJtz/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1142" name="Picture 6" descr="http://www.johnworldpeace.com/images/buddha04.jpg"/>
          <p:cNvPicPr>
            <a:picLocks noChangeAspect="1" noChangeArrowheads="1"/>
          </p:cNvPicPr>
          <p:nvPr/>
        </p:nvPicPr>
        <p:blipFill>
          <a:blip r:embed="rId2" cstate="print"/>
          <a:srcRect/>
          <a:stretch>
            <a:fillRect/>
          </a:stretch>
        </p:blipFill>
        <p:spPr bwMode="auto">
          <a:xfrm>
            <a:off x="7835900" y="76200"/>
            <a:ext cx="4362595" cy="6858000"/>
          </a:xfrm>
          <a:prstGeom prst="rect">
            <a:avLst/>
          </a:prstGeom>
          <a:noFill/>
        </p:spPr>
      </p:pic>
    </p:spTree>
    <p:extLst>
      <p:ext uri="{BB962C8B-B14F-4D97-AF65-F5344CB8AC3E}">
        <p14:creationId xmlns:p14="http://schemas.microsoft.com/office/powerpoint/2010/main" val="421499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sz="half" idx="4294967295"/>
          </p:nvPr>
        </p:nvSpPr>
        <p:spPr>
          <a:xfrm>
            <a:off x="8517540" y="660400"/>
            <a:ext cx="3529012" cy="5372100"/>
          </a:xfrm>
        </p:spPr>
        <p:txBody>
          <a:bodyPr>
            <a:normAutofit/>
          </a:bodyPr>
          <a:lstStyle/>
          <a:p>
            <a:pPr marL="0" indent="0">
              <a:lnSpc>
                <a:spcPct val="80000"/>
              </a:lnSpc>
              <a:spcBef>
                <a:spcPct val="0"/>
              </a:spcBef>
              <a:spcAft>
                <a:spcPct val="60000"/>
              </a:spcAft>
            </a:pPr>
            <a:r>
              <a:rPr lang="en-US" altLang="en-US" sz="2200" dirty="0">
                <a:latin typeface="Verdana" panose="020B0604030504040204" pitchFamily="34" charset="0"/>
              </a:rPr>
              <a:t>Buddhism rejected the Hindu caste system.</a:t>
            </a:r>
            <a:r>
              <a:rPr lang="en-US" altLang="en-US" sz="2200" b="1" dirty="0">
                <a:latin typeface="Verdana" panose="020B0604030504040204" pitchFamily="34" charset="0"/>
              </a:rPr>
              <a:t> </a:t>
            </a:r>
          </a:p>
          <a:p>
            <a:pPr marL="0" indent="0">
              <a:lnSpc>
                <a:spcPct val="80000"/>
              </a:lnSpc>
              <a:spcBef>
                <a:spcPct val="0"/>
              </a:spcBef>
              <a:spcAft>
                <a:spcPct val="60000"/>
              </a:spcAft>
            </a:pPr>
            <a:r>
              <a:rPr lang="en-US" altLang="en-US" sz="2200" dirty="0">
                <a:latin typeface="Verdana" panose="020B0604030504040204" pitchFamily="34" charset="0"/>
              </a:rPr>
              <a:t>Rather than focusing on priests, rituals, and deities, </a:t>
            </a:r>
            <a:r>
              <a:rPr lang="en-US" altLang="en-US" sz="2200" dirty="0">
                <a:solidFill>
                  <a:srgbClr val="0033CC"/>
                </a:solidFill>
                <a:latin typeface="Verdana" panose="020B0604030504040204" pitchFamily="34" charset="0"/>
              </a:rPr>
              <a:t>Buddhism encouraged each person to seek self-enlightenment. </a:t>
            </a:r>
          </a:p>
          <a:p>
            <a:pPr marL="0" indent="0">
              <a:lnSpc>
                <a:spcPct val="80000"/>
              </a:lnSpc>
              <a:spcBef>
                <a:spcPct val="0"/>
              </a:spcBef>
            </a:pPr>
            <a:r>
              <a:rPr lang="en-US" altLang="en-US" sz="2200" b="1" dirty="0">
                <a:latin typeface="Verdana" panose="020B0604030504040204" pitchFamily="34" charset="0"/>
              </a:rPr>
              <a:t>The religion spread as the Buddha’s teachings were recorded.</a:t>
            </a:r>
            <a:endParaRPr lang="en-US" altLang="en-US" sz="1300" dirty="0">
              <a:latin typeface="Verdana" panose="020B0604030504040204" pitchFamily="34" charset="0"/>
            </a:endParaRPr>
          </a:p>
          <a:p>
            <a:pPr marL="0" indent="0">
              <a:lnSpc>
                <a:spcPct val="80000"/>
              </a:lnSpc>
              <a:spcBef>
                <a:spcPct val="0"/>
              </a:spcBef>
              <a:spcAft>
                <a:spcPct val="60000"/>
              </a:spcAft>
            </a:pPr>
            <a:endParaRPr lang="en-US" altLang="en-US" sz="1300" dirty="0">
              <a:latin typeface="Verdana" panose="020B0604030504040204" pitchFamily="34" charset="0"/>
            </a:endParaRPr>
          </a:p>
        </p:txBody>
      </p:sp>
      <p:pic>
        <p:nvPicPr>
          <p:cNvPr id="15363" name="Picture 5" descr="WH_ch3_S2_BuddismSpreading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79227"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58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6"/>
          <p:cNvSpPr txBox="1">
            <a:spLocks noChangeArrowheads="1"/>
          </p:cNvSpPr>
          <p:nvPr/>
        </p:nvSpPr>
        <p:spPr bwMode="auto">
          <a:xfrm>
            <a:off x="8001000" y="123825"/>
            <a:ext cx="406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eaLnBrk="0" hangingPunct="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eaLnBrk="0" hangingPunct="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eaLnBrk="0" hangingPunct="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eaLnBrk="0" hangingPunct="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buFontTx/>
              <a:buNone/>
            </a:pPr>
            <a:r>
              <a:rPr lang="en-US" altLang="en-US" sz="2800" dirty="0">
                <a:solidFill>
                  <a:prstClr val="black"/>
                </a:solidFill>
                <a:latin typeface="Verdana" panose="020B0604030504040204" pitchFamily="34" charset="0"/>
                <a:cs typeface="Arial" panose="020B0604020202020204" pitchFamily="34" charset="0"/>
              </a:rPr>
              <a:t>Buddhism split into two major</a:t>
            </a:r>
            <a:r>
              <a:rPr lang="en-US" altLang="en-US" sz="2800" dirty="0">
                <a:solidFill>
                  <a:srgbClr val="333399"/>
                </a:solidFill>
                <a:latin typeface="Verdana" panose="020B0604030504040204" pitchFamily="34" charset="0"/>
                <a:cs typeface="Arial" panose="020B0604020202020204" pitchFamily="34" charset="0"/>
              </a:rPr>
              <a:t> </a:t>
            </a:r>
            <a:r>
              <a:rPr lang="en-US" altLang="en-US" sz="2800" b="1" dirty="0">
                <a:solidFill>
                  <a:srgbClr val="FF0000"/>
                </a:solidFill>
                <a:latin typeface="Verdana" panose="020B0604030504040204" pitchFamily="34" charset="0"/>
                <a:cs typeface="Arial" panose="020B0604020202020204" pitchFamily="34" charset="0"/>
              </a:rPr>
              <a:t>sects:</a:t>
            </a:r>
            <a:r>
              <a:rPr lang="en-US" altLang="en-US" sz="2800" dirty="0">
                <a:solidFill>
                  <a:srgbClr val="333399"/>
                </a:solidFill>
                <a:latin typeface="Verdana" panose="020B0604030504040204" pitchFamily="34" charset="0"/>
                <a:cs typeface="Arial" panose="020B0604020202020204" pitchFamily="34" charset="0"/>
              </a:rPr>
              <a:t/>
            </a:r>
            <a:br>
              <a:rPr lang="en-US" altLang="en-US" sz="2800" dirty="0">
                <a:solidFill>
                  <a:srgbClr val="333399"/>
                </a:solidFill>
                <a:latin typeface="Verdana" panose="020B0604030504040204" pitchFamily="34" charset="0"/>
                <a:cs typeface="Arial" panose="020B0604020202020204" pitchFamily="34" charset="0"/>
              </a:rPr>
            </a:br>
            <a:r>
              <a:rPr lang="en-US" altLang="en-US" sz="2800" dirty="0">
                <a:solidFill>
                  <a:srgbClr val="0033CC"/>
                </a:solidFill>
                <a:latin typeface="Verdana" panose="020B0604030504040204" pitchFamily="34" charset="0"/>
                <a:cs typeface="Arial" panose="020B0604020202020204" pitchFamily="34" charset="0"/>
              </a:rPr>
              <a:t>Theravada Buddhism</a:t>
            </a:r>
            <a:br>
              <a:rPr lang="en-US" altLang="en-US" sz="2800" dirty="0">
                <a:solidFill>
                  <a:srgbClr val="0033CC"/>
                </a:solidFill>
                <a:latin typeface="Verdana" panose="020B0604030504040204" pitchFamily="34" charset="0"/>
                <a:cs typeface="Arial" panose="020B0604020202020204" pitchFamily="34" charset="0"/>
              </a:rPr>
            </a:br>
            <a:r>
              <a:rPr lang="en-US" altLang="en-US" sz="2800" dirty="0">
                <a:solidFill>
                  <a:prstClr val="black"/>
                </a:solidFill>
                <a:latin typeface="Verdana" panose="020B0604030504040204" pitchFamily="34" charset="0"/>
                <a:cs typeface="Arial" panose="020B0604020202020204" pitchFamily="34" charset="0"/>
              </a:rPr>
              <a:t>and</a:t>
            </a:r>
            <a:r>
              <a:rPr lang="en-US" altLang="en-US" sz="2800" dirty="0">
                <a:solidFill>
                  <a:srgbClr val="0033CC"/>
                </a:solidFill>
                <a:latin typeface="Verdana" panose="020B0604030504040204" pitchFamily="34" charset="0"/>
                <a:cs typeface="Arial" panose="020B0604020202020204" pitchFamily="34" charset="0"/>
              </a:rPr>
              <a:t> Mahayana Buddhism.</a:t>
            </a:r>
            <a:endParaRPr lang="en-US" altLang="en-US" sz="2800" b="1" dirty="0">
              <a:solidFill>
                <a:prstClr val="black"/>
              </a:solidFill>
              <a:latin typeface="Verdana" panose="020B0604030504040204" pitchFamily="34" charset="0"/>
              <a:cs typeface="Arial" panose="020B0604020202020204" pitchFamily="34" charset="0"/>
            </a:endParaRPr>
          </a:p>
          <a:p>
            <a:pPr eaLnBrk="1" hangingPunct="1">
              <a:lnSpc>
                <a:spcPct val="100000"/>
              </a:lnSpc>
              <a:spcBef>
                <a:spcPct val="0"/>
              </a:spcBef>
              <a:buFontTx/>
              <a:buNone/>
            </a:pPr>
            <a:endParaRPr lang="en-US" altLang="en-US" sz="2800" b="1" dirty="0">
              <a:solidFill>
                <a:prstClr val="black"/>
              </a:solidFill>
              <a:latin typeface="Verdana" panose="020B0604030504040204" pitchFamily="34" charset="0"/>
              <a:cs typeface="Arial" panose="020B0604020202020204" pitchFamily="34" charset="0"/>
            </a:endParaRPr>
          </a:p>
          <a:p>
            <a:pPr eaLnBrk="1" hangingPunct="1">
              <a:lnSpc>
                <a:spcPct val="100000"/>
              </a:lnSpc>
              <a:spcBef>
                <a:spcPct val="0"/>
              </a:spcBef>
              <a:buFontTx/>
              <a:buNone/>
            </a:pPr>
            <a:r>
              <a:rPr lang="en-US" altLang="en-US" sz="2800" dirty="0">
                <a:solidFill>
                  <a:prstClr val="black"/>
                </a:solidFill>
                <a:latin typeface="Verdana" panose="020B0604030504040204" pitchFamily="34" charset="0"/>
                <a:cs typeface="Arial" panose="020B0604020202020204" pitchFamily="34" charset="0"/>
              </a:rPr>
              <a:t>Buddhism eventually declined in India, but took root in other parts of Asia.</a:t>
            </a:r>
          </a:p>
        </p:txBody>
      </p:sp>
      <p:pic>
        <p:nvPicPr>
          <p:cNvPr id="16387" name="Picture 4" descr="WH_ch3_S2_ModernBuddism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74" y="225424"/>
            <a:ext cx="7139688"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30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52258" name="Picture 2" descr="http://upload.wikimedia.org/wikipedia/commons/4/46/Four_Heavenly_Messengers.jpg"/>
          <p:cNvPicPr>
            <a:picLocks noChangeAspect="1" noChangeArrowheads="1"/>
          </p:cNvPicPr>
          <p:nvPr/>
        </p:nvPicPr>
        <p:blipFill>
          <a:blip r:embed="rId2" cstate="print"/>
          <a:srcRect/>
          <a:stretch>
            <a:fillRect/>
          </a:stretch>
        </p:blipFill>
        <p:spPr bwMode="auto">
          <a:xfrm>
            <a:off x="2286001" y="45136"/>
            <a:ext cx="7950199" cy="6812864"/>
          </a:xfrm>
          <a:prstGeom prst="rect">
            <a:avLst/>
          </a:prstGeom>
          <a:noFill/>
        </p:spPr>
      </p:pic>
    </p:spTree>
    <p:extLst>
      <p:ext uri="{BB962C8B-B14F-4D97-AF65-F5344CB8AC3E}">
        <p14:creationId xmlns:p14="http://schemas.microsoft.com/office/powerpoint/2010/main" val="279126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http://upload.wikimedia.org/wikipedia/commons/0/05/Ascetic_Bodhisatta_Gotama_with_the_Group_of_Fi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
            <a:ext cx="9144000" cy="6853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80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descr="http://www.humuhbuddhistjournal.org/Editions/June08/Images/middle-wa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520" y="41528"/>
            <a:ext cx="7802880" cy="694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84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34400" cy="838200"/>
          </a:xfrm>
        </p:spPr>
        <p:txBody>
          <a:bodyPr>
            <a:normAutofit/>
          </a:bodyPr>
          <a:lstStyle/>
          <a:p>
            <a:pPr algn="l"/>
            <a:endParaRPr lang="en-US" sz="5400"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52600" y="914400"/>
            <a:ext cx="8686800" cy="5791200"/>
          </a:xfrm>
        </p:spPr>
        <p:txBody>
          <a:bodyPr>
            <a:normAutofit/>
          </a:bodyPr>
          <a:lstStyle/>
          <a:p>
            <a:pPr marL="0" indent="0">
              <a:buNone/>
            </a:pPr>
            <a:r>
              <a:rPr lang="en-US" sz="3600" dirty="0" smtClean="0"/>
              <a:t>What do you know about Buddhism?</a:t>
            </a:r>
            <a:endParaRPr lang="en-US" sz="3600" dirty="0"/>
          </a:p>
        </p:txBody>
      </p:sp>
      <p:sp>
        <p:nvSpPr>
          <p:cNvPr id="65538" name="AutoShape 2" descr="data:image/jpeg;base64,/9j/4AAQSkZJRgABAQAAAQABAAD/2wCEAAkGBxQTEhQUExQVFhUXFxcWGBcXGBcYFBgZFxQXGBwXFxgcHCggHB0lHBcXITEhJSkrLi4uFx8zODMsNygtLisBCgoKDg0OGxAQGiwlHCQsLCwsLCwsLCwsLCwsLCwsLCwsLCwsLCwsLCwsLCwsLCwsLCwsLCwsLCwsLCwsNywsLP/AABEIAL0BCgMBIgACEQEDEQH/xAAcAAACAwEBAQEAAAAAAAAAAAAFBgMEBwIBAAj/xABTEAACAQMDAQUFBAQGDQoHAAABAgMABBEFEiExBhNBUWEHFCJxgTJCkaFSscHRCBUjM3KyJDVic3SCkpOztNLh8BY2Q2NkdYOio8IlNEVTlOLx/8QAGQEAAwEBAQAAAAAAAAAAAAAAAAECAwQF/8QAJxEAAgICAgEEAQUBAAAAAAAAAAECEQMhEjFBBBMiUWEycYGR4VL/2gAMAwEAAhEDEQA/AMVt4iauwgjrTTbaKFSgWpIFat8c1VDcGtsNdnYdzZp7syAKSezcgCD1o5eakI15OKxzRHAL3MwNUWTNLdzr5+6M/Ook1+QeC4rJq0VdDtYxAUVCcUgWnaxl+0gI9Dg01aR2gim4Bw36LcH6edaKCaolMp65CME4rO9QxuNPna28woCnBZ0TPluYDNMMnsHQnJvpD/4S/wC1Wft0VyMVFuDUlvbBXBraE9hir0v5P80n+1Qfsr7JffbWO5N46M5lG0RqQO7mePru8dmfrVJNEto67MzDaKZ1RTzVKL2PXEYzFqR3DoGhG0+h+POKWrzU7mJmtJQEu1migyOUPfEBZU8wQc11xyKiKHZZFWgHaG/wpo+3suuD/wDVJv8AMx/vpF7UaJLb6lbadJdM6XHdkTmNQy73dNu3ODyq/wCVS95BRnmqtulJq5bRcVpHab2NC2tZ7kXju0UbSbTGoDbBnBIbjpUXYj2Wm+sobprt4jJuOxY1YAB2Uck5OQM1jYzNrrg1zAM8Vp2l+yNbie7iN5IPdpEj3d2vxb4UkJ+1xjdj6UWT2FKOl/J/ml/2qzasDIX0/NULmyxWm9gfZ2dRtmna7eIrK8W1Y1IwmOck+OaXe2HZ8WV5JatKZQiI+8qFPxjJBAz0q1QCG64rytX7BeyI38QuZ5WhhfmJVAMrjP2yTwo8uDn08TmrewmIxFrK6ZnGcCXY0bEZ+HcgG054zzSAw4V9iio0dssrAq6MUdT1VlOCp+tVp7BloEUiK+XrXTKR1rkGmMMWcuBXck4oWkuKmtlLGh9AG7OdcVDfkMKnitgB0qheDFZLs3fQJnjwa8D1JM1VsVrRgaJeamFTFJt7c7mzXsk5PjXFpAWNPGuOypyb0FNMvSq/Kp2l3nc569B+yq12uwAdD1r62PHn5AjqPSieTkKqJ50OOn186r7T5VYAyOccjjnpXwFZWMiCelSRocjGf20T0uzEjYJ+uOeKYIdEhAxgn60udFqDYpapcSlMEklcMD97KnI+orWvYN2nur3333qZpe77jZuCjbu77djAHXav4UGXRrYqBtOec5Y4NFfYXZrFdaqi/ZBtcfUTn9tWpWTKLRP7Zu0F3bXFoltcPCHSYttCnJUrjqD5mmP2OOTo9oTyT3xPqTcSk0je39sXVif+rn/WlO/sY/tNZ/KX/WJaCfBY7He8e+ap33e9136dxv3bcd38Xd5+7nb04z9aQe2lsJe1Nig5wsLsPWIyyAn5BRWl6D2g96uL63KbPdZFj3Bj8YdN2eACp4NZ7pHZkQdqSd7yD3d7oGRi7rvHc4Lk5IBJA9CB4UxGq39+I5LdD1mlMY+kEsuf/S/Osl9v4MNzpl0M/A7ZI8NjxSL/AO/8K0DtTbzteaY0UZaOOaV5WGMIDA0YJyc8943TypV/hEWRfTY3H/RXCE/0WR0/rFKANB16DvbSdP8A7kMi/wCVGR+2hPsyg2aVYjzgRv8ALG//AN1XeyN139hayH79vGT8zGAfzzU2iwC3s4UxgRQIMeWyMcflQAp+y677241d/wDtzj6Ku0f1aBe13VdUhu4xY+89z3ILdzFvXfvfqdpwcYrr+DvPvgvXPVrncf8AGTP7aY+3HtBjsZ1tjBLK8kXeAoUAAJZedx9PzoAG+wBs6Wx87iU/klZl7cnI1abBIzDEP/JWm/wf0I0sg9RcSg/QJWd+2bTXm1a4KkDu4InOc8jb4UXQVY46D7X9PtrW3gZLkGKKOP8Am1xlECnB389KN+whs6TGf+tm/wBITXnYbsTp8unWcklnA7vBGzMUBZmKAkk+dMfY7RrewskigkLQDdIJXZTkOS24sAFxg/gKAMZ7WwgavqKgADdE31aFSfxPNBb2zBHSuu0GtpcatdzQndHK4RD4MI4wu4ehKkj0IrmWYjrUPspdC3f2Y5oK6YNNWouCKXp4smqTE0QRiienrg0PVcGi9kKttUJdhuFxt6UF1UDNFd3FCdSasYLZtJ6BBTmpu4qEPzUvfetbsxR9bJuNHbC2xzQWwbmjizYXisuWqNuHko37Zcnwzj6D/g1xFIM/Ko52O4+tEE0GTYGymSM7d3x/UdPzqW0uyeLb0Q96B+6pY5Qf2etQyQMvDDFWrS1yR5VLkNIJaO5U568edHY7w54B9MUKto8HngUSa7RFIXJPhWTls2jFnskspPPA+oNN/sRz71qmev8AYn9Wes/PaSZDtYAqfA9a5kmOTJHJPEzgBu5kaMttzjdg84yfxq4zSZM48kOH8IBc3Nj/AHuf9aU7+xj+01n8pf8AWJawsSszBpZZZmAIBlkZyoPUDceM1etoZFULFc3MaDOEjmdUGSScKDgckn61vaMOJr/s/wD7Za1/hEP+jar9paA65cS45Sxt48/3y4mbH/pD8Kwl45I2ZkublWcguyzSBnI8XOeT86KabZSOS3vd4HYAMwnk3ELnaCc8gbmx5bj51ai30SbD217ZGxudPgEQk97l7ssWKlBvhXcBg5/nT5fZrz2u2Xe6ReL+igkH/hOrn8lI+tZr/wAnUfBlluJmH2HkldmjOQcxkn4TkA5HkKiutIbBDXd66kYKNcSFWB6hhnkelV7UgNE9iV73mkW/mhkjP+LIxH5EUe7dXXdadeSDqtvLj5mMgfmRWA3cLQ5EE9xCpO4pFK6JnABO0HGeBQt7qaTEb3VzIrEKUeaRkbJHBUnBHpWb0Pial/BziK212D175fziU02dsPZ1b6hOk8stxG6J3Y7l0UY3FudyMc5J8axy0tVwVtZriEqF7zupWRHbpuIB5avLxpIuXv74D/CJMn86y96NGjwyTNY9jdqIrS4iUkiO9uUBbliFZVBJA68VT9pvYGCZLzUDNcJMltI21HRYm7mJioYbCSDjkZ/CsakvzH8MVxeQhmLcTSKGZurEZ6nzohad7KrLJeXbKwwVM8hVlIwVYZ5B6Y9aHlilsSxSb0a12F7MSPp1m41C+jDQRnYjwbFyg+FcwE4HqTWN9n9MV7UGTeUyfg3y7CQ/XaBs9a7uGnjAWK7uY0UAKonkCqB0AAPArrR7cADbNnaPsj7OPlmpllTWi4YneyjBp2zUYI04SR1IHgCDzj/jxps1/SMZIFURbsJveFXc8EZZR93dgjJ+Q8PPFOurIGUN5gH8Rmt8DU415JyQ4u/Bkd4CDg1QaPmmDtHEFJIpaM/NJqiD546kikIr6Fs1YkhGOKkqj4ah4VzcNuobPEwNS20/gaqqFZDNbnPFcdw3lTDZwhqJiw9KnkUoifAMUWtTmoJLTFdWzYNRezriviWp4cSIfDjP40Xlj2jhSWPLNnzJ4/KqluneEHwBpiiQMCCA2R9k8HPmD4jzFZZiMS7Kc1huiDEdVyPHjFULMD8KNyyFVZWxjHHoMcCluDhv1VMOmE9NBfuS3SoLgPEQSAR5jqPpViKXgV3PJvwCagqrBdnaSXUjHhVXgdeefGiOtaXND3TD7BDKcg8Hy69cUT0rcpCRDIHJ/eaPyszxvFKo+IblII4I6H08vrVqSsXB1RmEiMpzROyucjmpbmAE4qo8RFdK2jna4s6ubnmi+j3wHjSleuapLqZSt8b4ozka2uorioLm/B4FZgO0j1JH2lbPNavIiBu1NwRS9DxcRc4HeJz5fEOa7j1LfyaHalLmuaW2XZoqukIKIcjcT69PHihc9kkuTICx+7ziguhaxLKyJIQQikA4+L6nxpoi1BIviIBI8DXFO4aOuLU9izfaG8jltjKnGSSixLhcZ64zjx60x6R2ZxECengQc5+v1qoNSa5mV35ijYMI+inHiR+dNUPaOJlG1VOCfH9dKU21sqEEnoz7WtClVm3gkeGDn5Egc4zX2l6U+AxfJXPOMEjjA/XTLrOqKdskYHeI2SQcgqRgoR+fzFWpr5ZFDL0I6eFJ5HVD9pcrB0MLvhlPThlx1z4n0GKLa5rCgYz4YoSl93QfHJPGMeeec/spK1G6kkcKMkk4AFdfpZcbZhnfSJ9YujJnFVLTsrdyAMIiFPQv8IP7a0nsR2OVB31xhmHIQ8gH9povrOps7dMDoFHAFVOdbMowt7Mwj7E3g5Cofk3P6q4awliOJY2T5jj8elaTZ3xB4NM+6O6i7p4VY7eT8vSsseVt7NpY0lox+LTw46UC1jT9hrQ9X0prRsY+A9PT0NKuvEMDXovJCUDmcWBNHusYpmW5pLt0KtREXbVxtGkZaCZiUmqN6AOapfxpg1Vur/d0qVAp5dUMfZqQMJPTH7aJXfIxQ3sjbEQlz95j+AGP30UkWssvZePoHuCiNzmqMc3n9Kk1GYjIoULjyxTiiZPYdtbjNXo5qWobqiUNx8JJ4x+dTKBUZh6eP4QVk2Njw68+lDtPhliLENIykjljk58/lVOyt5HYsHQN4K2Rkejc4/CicjSxqO9jCh2wG3hs458PPFVGHgbk2rC1jpxbk+Ne6hpu0ZojpF6u2q2s34wea7YxUUc7bYl30AGaXdQi5o/ez7iaDXZpNpktA3FfCpHWo6gQVtH4r66eubfpTN2GsIZLgvcgNFGB8LfZZ26bvMABjj5UpSUVbKjFydIF6dKIu7c9GYqfqP34oneXG6LPz/Kj/tBsrd7VpLaNU2OvEYCp5EhRx0bw8qR7WUm3VT+kR9OtYyqaUkaq4PiMugZdSAW9RGMsM9MnB5qCfsuWdiHnUN1+A8/PAqjpnZq4WRn3GNPCQEgEkAgcfOp5tVu4vgFxJxnndkAHyzUu1+lmkY2raLk1mIIiFOVA54ww9TU+lnCY9ePrS5HcXLsxd5GQDkv47gcYz1qxqOqlERE+0w6+XhUSg3oFNRColBDkn7xH4cfrzXegW4WTvSM9Qvp5mgMc+FC5/wD7TPBblUTnwFav4oV2ONjqWPh4CmquoQjJI5oHb3RHPlUs+s8/u6Um01snphCxiySemKL2t+IznPNKP8a4H7qjm1DcM1C10Xf2G9f1YTA7vkPIVn0rlnKnwJFGmu80BklxcN9P1CtsbM5l0aeMZxVU2tHkcbKFtJyaYUKF3bFDzU+i6RJcyiKJck9T4KPEk0xXKwn7a5HocEfWnvszd2qwYtUCD7/i+cfePU1TbStkcU3ooXVskMSxIOE4z4n1oLMaMX/xEmhdxHmuWTtnQlSAeo+dAp4+eKaLi3B+dDtR03auRz54q4SoylECByORXYnyevFcbSeMVC4wfEGtqsyboPG64THXgZB6VU1LVpZGGT8KE7QPwyap20jNhR+NFDY4WkkolW2qPLXX3Xira6g0nU0Akhw1WoZCoqpSbHBBW4UYoJP1qea9yMVxbwGQgA8noMMzH5KoJNKOhS30VWXNELDSMjdJnb4DxNF49IWHluW68jj86ivLo8f8f8f7q0W9kNNOmXHu40X4FXH6O0bT+/60xx3qz2sW2NIhk4VAFDY43YFZ5I5INO9pbMqwr0wi5+oyfzNY5qUTbFJuWwrfWZW02eefqSf3YrM4zsk7s9N355rULMy3FuGKhSMhcnG9QcBgPAH1rL9eiZZmyCDnp5c1ON+GGVeTRtM7TpEoSQAqQAVYAggeBB4OKKLrll9pYbfI5z3aZB8+azWz1GOWPZKPi8D/AL6ktYLdOSc48zWcobNoZtdINdr9YVwSMc9SPHwpSgkLP3hHA4APTp+6udWv+9bC8KOnrRX3MJbx5+02SfyrfGuNGE5ObbLOmaessihRg/aI8MDkn0o+JgUyDkDihHZiXa7N5IR+NW9LQDep8Tmoyy+VFY18bPGuKgDeNWZ4cHjpXpCnkdaxLKkhNQiSrMxHQ1Dt8qEJnkZyaBXs2Lh/p+oUfjXnFDNS0fvFedH+y4RlI+mQa1xyVkzi2tE0eo/Diq5uxUcGkPipxpRrV0ZpsHST9D51c0LVTBJn7p4YeYoWp4FesK0kk1TITp2afIokUMhBB5GKD3MmB60v6FrbQnaclD4eXqKYriDeodfiB8RXDODizqjJSWgVPJVa4u8DBqW7UjjFVTb7vDJpoTB8Yy5xwOoqWSIS4DcEdCOvyrpo9gJxjPSuYeNvyFdWPowmSWmklTkMGH4Gikq/DVBnIPFHeycsM06wXOdkmQrA4ZG8MH16Y+VE46tDxvdCzNGM1DOlPmv+zyeNyYCJYzyOQH+Xka57H9hmmkzdAoq5/kzwzbepPkv66i0dOkhY7Ldjp75/g+CIHDSt9keij7xra+z3Z+1sI8RDLnhpD/ONj1xwPQcVD79HGwjgUoq/CAOOnyqJ5mOWLZ9awyZWtEwxJ7BHbWw71S4XDDPQfkaym+fp6GtouEyuN2c1jXaO37qeRPXI+tV6bJdxYeoh8VL6ONMtjLMkY+8wH06k/QA1pkZDueMqMn6DwFJnYmDmSc9FXYPVm64+QB/yqbdJn25Jo9RK3QvTxpWGLSXhSBhcABfIAdPpSfb9mWu1kmmcozsWjXaOFJ43flTZa3CuDzkc11LGcfCBv2naCcLnHGfSsVKjZxsxmfTsOyAgFWKn5g4pl7J9iDMRLdMY7ccgZw8v9DyX+6/CiVpoMFm3ez/2RLndyD3QbOeF+8f6XHpXuu9rGkyVIyPwX0P7q3lkfUTCONdyIu2mm6dA8fuoI+H41LMwPTB+Ikg9eKWJr1pGyeg4A8hVG8uWkcsxzn86+jbFa44NK32Z5Jp6j0GbG42JKfAhRRPQ5SybvNjQfSEV2KuMqR09fOmTTLDu4wvUcnj1NZ5VsvG9UWkIzzU20eQr22tyecVI8RzWbWi1QPuYAzeVRXFmMfCaIm2JOar3ELDqDikMo24x9oivrCMMHQHIMhP4f76p6xIyqNoJJbH0q7pDBQPz+dXGNuxOVKgslkAKiMQqxLccVQMlULQgx13XKCuq6TlPCaI6Nrklu3w8oeqnof3H1oc1cYpNJqmNNxdodyvvvxQ+GMr4jPgf30Y07SUUfTkmkLs5rElpOsiZx0YDxU9QRTl2z1eNY1EDlllUMT0OD92uWWNppI6oTUlbAPai+jlfEYG1RtB6Zx1ag0QHX5ColOevj+qpErriqRzSduy2oyMVW3lCGHBVgR8wQab/AGa6Zb3N73FyCVeNtmCRlwOBkemT8wKE9sNDNrcywkHAOVJHVfA02CWrNS0XWzLFG46MoP18R+INH4HDjoCfI9fxrK/Z/ekxyQk8qd6/Juv5j86bHvCB1ril8WdiXJWi1rUCxsNhBDc+oPlQpUZTksAPLrn6VXvLst1q9DEBErN97pUaewknFHsUxYZIx5Vm3tEi23APmtPzSsCvHwgYPIFKXbKIS3FsP0nVT8i3P5Zqsa4zFJ8oNB3TbcR2kEZAyEBP9JviJ/E1A7fCas3b9QOlDbh/Cok7djjpUSWVwYs+IJ6VNqOsHKheOMn91VUTwNQ6igSN5m+4OPLd0A/E0l2U+rFztDrDuxVT04Y/sH76A943hgfQVMTXSR56DJ9K7owSVHC5tuyESNjGfyFSCrsOjyN4BR/dfuq6ulIuNxLfkK0USWyhp8m1x68fjT9b3MaxrvYdBx40siRF+yoH05q5ounzXUojgTeT18lHmx8BTWFTkrKU3FF6818N8MZK5wOBz19a3Kw7L2yKuIYy21clhuJOOTzS/wBmvZzaQbXuAs0owef5tSPJfH5mnoyIR1FXleNpKKSr6/0lOX2J2pxWRlEbQpyQGdBs27vsnK4yCeM+dDda9nr7Ha3mYkDKxyAEHH3dw/dTw+lxMc4Hh4+Xzq3FFj7xPzOaiaxOuK/calJH5j1iFiQuCCM5HkfKobeNkrce0vs6iuJWmjlaJ25YYDRsfMqeQfkazLtNoE1m4SYDDfYkXOxsfqPpUSh/x0UnfYOtXLCrHuh8jU2kBemRnyo3sFP2w5GPrXtcqa6BoIPMV0Fr4V2tAEZf0GfPFSd8xABwQPmK+K10EpUNSaOeT4AfKpkWvlWu+lUIs6XdCKaKRt+1WDHYcPgfonwNHe3Gsx3c6zRszZjAbeMMGUkYI6c9eOOaV816DTvVDTqwpot73M8cn3c7W/otwf2H6U+3rDPFZhuyCKbdK1IyQrk5KfCfp0P4Vy+ohas6MEvATZqlj1DCbCM46dMVRWbNDtZlICkEjk8j6da5oLZ0ZP0hO71A7SQuB5dfwNBxP393bAfdJJ9AFY/8fOqMt60mAT08RU/ZuYCeR/0Y9oPqW/8A1rdI5rGLUpQKEFsnir8Fu9zKsUSlpHPHl6k+QHnWnaP7NraJR3+6WTxILIgPoAc/iaUcbkXKaRmFtz14oZ2icugjAOwHccEDJHT6D91bcvYKxDbtshA+4ZGK/UZyaLroFqFwLeDb/e0/dW+PDjjuTtmU8rapH5Wj7pD8cbn68flWmaF2Bu5oldY44VIBAc4bB8wASPrWuW/Z61U7kt4VbzEaAj64q8nHyro5xXS/swMZuPZnqGcAQkefecfmM1btfZFcNjvJ4l89oZ/3VsYNfEVPufgZnmmeyW0X+eeSU+Wdi/8Al5/OnPTdHht07uCNI18lGM+pPUn51favN/nSc5PsCE248qjMAFWia8IqBlZeKmU142K45HSkB2VzQ/XtIjuoXhlGVYdR1U+DKfMUSjnHjUmymgPz9qfYG/tmO2NpUByJI+SfUr9oGqYN4OO6uP8ANyf7Nfo4rXOa05LyhH4yVqkBqor096dpOn9ypmN73u34lWBtgbHQErnFSNIUlNdUx9lLS0JkF8twnjGscTFiPHqp4HH41zd29p78qxpce6jbuJjbvcEcnbt88448KCuK+wCua+3Vos2iaLsDrcXOSSO7CZmBHPMezcOCOT50q9qbW0jVTbG4OThu9iaMDjjk8HNNipfYIV6+NGdI0y3aMGaS4jfJ+FbaRxjwOeK51jT7dFBimkZiwG2SF4j8xu4P0NFhx/IJBru2gZz8KlvQAk1fm01AcCXIxneUk7vp+ns249c4po9nXaGLTvenlV3DIChSNypK5PD4wFPHNAJfYo67pklrKEkBViiSYPXa4yM+v7qr6Pe7JGTwb9ecj9v41Y7Ta1PfTPdSRsNwAG1G2Ki9AGxyBzz86E29tIXRxHIV4OQjEEenHNTLaoLqVoebc56VP/FwmZQWACnJHien7qG2t/Gi7mOMHbggh936O3rn0onDqojUtJBcIP03hcIB6kiuKMG2dc5pRCsvZ6AgYBHyPWrGi+z8TOxKFITkB9zd5n4eYx94gg8txyevWi3s8s0u3aUlTDHyTxgt1AJ8AByfpTG/tGskZlhS4n2nazwQPJGCPAMBj8K3x43HswyTT6Jux/ZBbHcyB5JGABklKBto8FCjgfnTSJCByp+h3UsL7SdPMRkEx4bYY9jd/u5+Hu8bs8Hw8Kqj2o2BBO+QN4RmKQSn1VMZI4PI8q2MRw+FuR/vqksndvg/Zbp6HypTl9plgeQZt/6Ihk3gebLjp61zd+0CyeEvvfdnAj7t+93Yz/N43YxznypDHhjXVItv7TrLZ8TS78fzfdSd589uM49elHez/aeC7VmhZvg+0rqUZcjOSrDOPWgQfWugaSrn2j2gdkjWefYdrNBC8iA+W4DGaLdne1tteblhc70+3G6lJV+aHmgA+RUbUv6722tbWQROXkmIz3UKNJIB5lV6D50MT2mWQ4m763OCR38Tx5x+iSMGgY45oD2u1B4o0CEgseSOuBQKT2m2fgtz/wDjyfuoJ2n7f20wjCLPuG47TDIGxxyBjkdPxFZ5b4ujp9HwWaPOq/I1SvcWojdpO8RsblPOPHrRjW9QMMW5erYC59azQ+01hgt3qqoH2oWCYHmcUdl9o1hKiieO48D/ADEuAceBArOClTStfudOaWNShKfF73x8/wAF/wB6u1jE5YFOvh0z5Y6Uz6LqPexK/wBCPIikTVfaDp5tnjickYCbcEMD5bT8WfTFRdne3EFvFiaK6jXdku8EgjAOBy2OKIKSlXgPUSxzw8qSleq+jUN2a+xVKwvUlRZI2DowyrKcgg+Rq1vroPNPxfa27SMqL9piFHzJwK/WvYPtQ9/FO0kHcPDO8DJv7zlFQk7tq/pY+lfmv2cWfe6jbL4Bwx/xef2Vvvsj+zqX/eM/9SKmHgG9mO2Rv9caIw937rDdx537u8/siBd2No2/zfTnrTTp9u41e7cqwQ2tsobB2ErJOSA3QkZHHqKy32Tf84b75Xf+tpWxW2s7r2a12Y7qGKXfnr3rSLt244x3fXPjQIz/ALKWm7tPqcn6ESD6ukH7FNGva7ELjRrorz3Zzn1hn2v/AFWFSdjLTGq6zL5yW0Y/xbcMf6w/Crp0OT+LLy3m27pffmGw5GLiWaVeoHP8p+VAEfs47VPfRSh4BC0DJHgSd5uzGG3Z2jHBHnWU+2PtRJdMY+4CJaXUkQk7zd3jBf0No28DPU9aav4O9wZLe7Zuvexg/wCLCq/srNfaHJ/L3aeeo3DfgiD9tA0at2bmM/ZVvP3O5j/zfeoPyUU1x6dt0gQY6WXd49Rb7f10qexZTLo81uRgpLcQ8/3aK+f/AFPyp6a9HvBtOP8A5fvMeON/dj6daBCbqR937L48fcI1PzlRVP5vTT2TQW9jYxNwTDFGP6Qh3kfgrUte1qDZpCWwz/KSWtuMdftr+xDTVq2nSPLZGMrsgmLyAkglfdpYhtAHJzIDjjpQBnml6Qg7V3JkUEe7+8RA84ciFCwB8f5ymvVu2SWlzcR6htitisPuz93IwlLK/eqzAFcghfh4OD40sdv9AvJdbtZbCWOKb3Vm3SFghEUuGBwrZyJlGCPCm3S773sz2F/DC00SRmZUy9vIsoOGj3AMCNvII4yME+ABn8chj0S97j4Ibi+ZIGClP5CaZFyoIBAxuA9MVoet3g06Kwhto4wkl1Ba7cHCo6uSVwR8XwdT5k81nOp5isLuy3Fks9RtkiJ6iJ5EZVJ8duSM09+0rrpn/edt/UmoAods9LjXWNIuFUCRpJo3IGCwEJZc+ePi/GivaTRt2p6XdgcxvcQtgfde0mZST4AFCPm9Qdtj/wDENH/wib/V2pnjv1a4kg+/HHHL9JWlQEfWJvxoAU9O/wCcV1/gMP8ApaRO1Vy1v2kN39yF7RJPIRzxmJj9Aae9P/5xXX+Axf6WkD2iSRG/1aGRlVpLe37sHxaNN/Hr0pN0CNYOhj+NBef9kMH174P+rP4mst1zVnNprN+rHE8ot4iD/wBFGwhDL5Zyx+tP3/KGT+IffB/O+5b8/wB33WN3+VzSJ2qsRF2aWNfurAxx4lpELH8TQwNA16R9NtLWKwg3gTQxGNU3MYgGaQgAjLlUPxE9TmljV9ajn1ex7q3uILlO8EvfRiPvLcoTjO478NjHlk02e0HWZraO0aFgpkvLeF8gNmN2O5eemQMZHNC/aaMXGlOB8XvZTPjteM7h8uB+FMD32VIGjvp8AzveTq7HG7EZCohPUKBjj1oB2t7XW9zpklpeYXUWjP8AY/cygrOD8IjyD1IGCCQQeuK87Kw6g15d3dgbYWpnaOWCZ5BveLAaRdsbbGPTI8uQaN9o0t9W0n36JSskcUk8EmAJY5ItxKbvLchUjp4+VABr2fdrG1GGaR4O4aKdoCm/fyqoSc7V8Wxj0pW7L9sTf62YzD3Xu0N3GDv395/ZEC5xtG3+b6c9a9/g/wB0ZbO6kb7T3kjn5tFET+ulj2Tf2/u/6N5/raUAGvbZ25aBZtPFuWWWBSZt5ATexGNuw5+z+kOtP+v6w1raxSKoYtJbRYOeksqRk8eIDZrOPbr227sS6b3IPexRv3u/BX+UzjZt5+x5+NP3bDXhY2HvBhE+3uQIywXJZlUENtbBBOelAFfU9EgbWLSZo07z3e5OdoyWR4ArHzIEj4+fpXGq9sltLq4j1DbFalYvdpO7kYSllbvVdgCuQQPhwDjzrO7zV9U1TU7cW6R2M1tFJKiyOzcFkV95EZznKjbtxjPNaXpWoe9mewv4oWniSMzKmXt3WVSQybwGB45BHBxgmixuLTpgL2YMBBclBi3a7uGtuCo7hnym0HovXFN3vVJnYoGBr2y3FktZykROSRE6h1Qnx25xmmSobGj809iu0PuNx3/dCUhSoUtt6+OcGn7sP7W4LNbrvbeUtPcvcARlSqh0QbcsQSQVPhWRk8V4Ksmx87F9uYrPU7i9eKRklE4Crt3jvZlkGcnHAGKbbX2yWy3890befbLDDEF/k9wMbSkk/FjB3j8DWLmvmoA23RvbPaQyXTm3uD38/ejHd8AQRRgH4vOMn61W7Ie2ZLeOVbmO4mZ55ZEO5W2xvgqmWbw54HFY2KkWgDSfZn7RrfTEuUaGZ1ll3pt2fCuMANk9enSlLX9cS4upJgrKklxLPg43YkK4XjjI2/nQE19QNOjW+xvtVtrJrv8AkJmjmmEqBdmV/k1Ug5Pmtcn2sRfxuL/uZe691922fB3n84ZM9cY3etZMo5qRaBGu9q/alBfG12W84S2uY7qTPd5KRZ4HxdcsK97R+2mOaS0aCO4jWKcSSjco7xAMbPhbB6k4PHArMrAfydx/eT/pI6CUk7bG1o3mf2jPeXFtdWNnM3u5mSRXZFV0mVMorAnDAopHGOKND2jQrJJJHpd7706qrFkjRW2Z2q0m88DJ5xSD7KG2W7nrmQnHhwAKaJb9iTWOTK4msMSkVfdJZba9Wcosl5J3zBf+jZcd2Fb+5wKNWXb/AHxxJfadcTTQsrhrdElj7xAQJVy6lTyfxNA5J2PjXkV68LiRCQwI+RHka54eplezon6aNaCes39/cXtpfmykS2tWfZBuX3l+8Qq0hXO0dFG3PgfOpjr95/GX8YLp913BtRbPGTH3hYStIHC7sEDOPPk04PKXRWPiAfyofFfODgGul5aOXgKjdr5INRl1CSwulikt0gCnu94ZH3EkbulVu13aYaxatBb2U0bs6EzSCMKoRsnJBLZxximDtvrggt2ZohLx4nA/UaTvZhq5nW4yqqAwIA6DIoeR1YuKsKWuuTPpP8WLZXBk7gwd78Hc56bs7s7fpn0pkvNGFxYvZscZiCA+TKBg/QgV1oB+Ej1NEoThqFNumNxoX5u1xEcUOp6bcyywujh7dVliZ4jlZVO9SPPBz1NSNPcald288lu9tbWxZ41lI76WR127mUcKFGcDJ/c0tXqHir5WRQpWN3PpU9wVtpLmzuJDP/I4M0UjABxsJAZTgHqPGoZtfa4tGsNN06e2SRXiLzqsUUKSbt7KqsxZviOOnJzTmK4fg0cqHQl9kGm0RZ7X3O5uUecyxyw7CpUxxrg5YEHKmhHZqwuNPvG1B7WWQTLcZijKGWPvZxIu7JwfhHOD1rW4m3Jz4VUkFOxUJXartRJe2s8KaVdiSWNkV3SIAEjglt2cV52j1mbULdbNbG5iJkgLSS92I1EcisSSGJPCnGKYtWkIUYJHJHBxyRwfp+2h55OfM9Cc+BGD+Pp0osKO+0tpNFcW9/aoJZIVeOSHIUyxOBkBscMCARmoU7eRiSSSLSb73p1VWJjjRW2Z2q0u88DJ5xXSu2Dyem3qev6RwRzUizN4Egk5ByeAPDGcHoevnQDOOy2mzIJ57naJ7mUzOq8qgwFWMHxwoAo5igeTz8R/HpyeP2fh45JlVXIyJCM+Hl6UqGf/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0" name="AutoShape 4" descr="data:image/jpeg;base64,/9j/4AAQSkZJRgABAQAAAQABAAD/2wCEAAkGBxQTEhQUExQVFhUXFxcWGBcXGBcYFBgZFxQXGBwXFxgcHCggHB0lHBcXITEhJSkrLi4uFx8zODMsNygtLisBCgoKDg0OGxAQGiwlHCQsLCwsLCwsLCwsLCwsLCwsLCwsLCwsLCwsLCwsLCwsLCwsLCwsLCwsLCwsLCwsNywsLP/AABEIAL0BCgMBIgACEQEDEQH/xAAcAAACAwEBAQEAAAAAAAAAAAAFBgMEBwIBAAj/xABTEAACAQMDAQUFBAQGDQoHAAABAgMABBEFEiExBhNBUWEHFCJxgTJCkaFSscHRCBUjM3KyJDVic3SCkpOztNLh8BY2Q2NkdYOio8IlNEVTlOLx/8QAGQEAAwEBAQAAAAAAAAAAAAAAAAECAwQF/8QAJxEAAgICAgEEAQUBAAAAAAAAAAECEQMhEjFBBBMiUWEycYGR4VL/2gAMAwEAAhEDEQA/AMVt4iauwgjrTTbaKFSgWpIFat8c1VDcGtsNdnYdzZp7syAKSezcgCD1o5eakI15OKxzRHAL3MwNUWTNLdzr5+6M/Ook1+QeC4rJq0VdDtYxAUVCcUgWnaxl+0gI9Dg01aR2gim4Bw36LcH6edaKCaolMp65CME4rO9QxuNPna28woCnBZ0TPluYDNMMnsHQnJvpD/4S/wC1Wft0VyMVFuDUlvbBXBraE9hir0v5P80n+1Qfsr7JffbWO5N46M5lG0RqQO7mePru8dmfrVJNEto67MzDaKZ1RTzVKL2PXEYzFqR3DoGhG0+h+POKWrzU7mJmtJQEu1migyOUPfEBZU8wQc11xyKiKHZZFWgHaG/wpo+3suuD/wDVJv8AMx/vpF7UaJLb6lbadJdM6XHdkTmNQy73dNu3ODyq/wCVS95BRnmqtulJq5bRcVpHab2NC2tZ7kXju0UbSbTGoDbBnBIbjpUXYj2Wm+sobprt4jJuOxY1YAB2Uck5OQM1jYzNrrg1zAM8Vp2l+yNbie7iN5IPdpEj3d2vxb4UkJ+1xjdj6UWT2FKOl/J/ml/2qzasDIX0/NULmyxWm9gfZ2dRtmna7eIrK8W1Y1IwmOck+OaXe2HZ8WV5JatKZQiI+8qFPxjJBAz0q1QCG64rytX7BeyI38QuZ5WhhfmJVAMrjP2yTwo8uDn08TmrewmIxFrK6ZnGcCXY0bEZ+HcgG054zzSAw4V9iio0dssrAq6MUdT1VlOCp+tVp7BloEUiK+XrXTKR1rkGmMMWcuBXck4oWkuKmtlLGh9AG7OdcVDfkMKnitgB0qheDFZLs3fQJnjwa8D1JM1VsVrRgaJeamFTFJt7c7mzXsk5PjXFpAWNPGuOypyb0FNMvSq/Kp2l3nc569B+yq12uwAdD1r62PHn5AjqPSieTkKqJ50OOn186r7T5VYAyOccjjnpXwFZWMiCelSRocjGf20T0uzEjYJ+uOeKYIdEhAxgn60udFqDYpapcSlMEklcMD97KnI+orWvYN2nur3333qZpe77jZuCjbu77djAHXav4UGXRrYqBtOec5Y4NFfYXZrFdaqi/ZBtcfUTn9tWpWTKLRP7Zu0F3bXFoltcPCHSYttCnJUrjqD5mmP2OOTo9oTyT3xPqTcSk0je39sXVif+rn/WlO/sY/tNZ/KX/WJaCfBY7He8e+ap33e9136dxv3bcd38Xd5+7nb04z9aQe2lsJe1Nig5wsLsPWIyyAn5BRWl6D2g96uL63KbPdZFj3Bj8YdN2eACp4NZ7pHZkQdqSd7yD3d7oGRi7rvHc4Lk5IBJA9CB4UxGq39+I5LdD1mlMY+kEsuf/S/Osl9v4MNzpl0M/A7ZI8NjxSL/AO/8K0DtTbzteaY0UZaOOaV5WGMIDA0YJyc8943TypV/hEWRfTY3H/RXCE/0WR0/rFKANB16DvbSdP8A7kMi/wCVGR+2hPsyg2aVYjzgRv8ALG//AN1XeyN139hayH79vGT8zGAfzzU2iwC3s4UxgRQIMeWyMcflQAp+y677241d/wDtzj6Ku0f1aBe13VdUhu4xY+89z3ILdzFvXfvfqdpwcYrr+DvPvgvXPVrncf8AGTP7aY+3HtBjsZ1tjBLK8kXeAoUAAJZedx9PzoAG+wBs6Wx87iU/klZl7cnI1abBIzDEP/JWm/wf0I0sg9RcSg/QJWd+2bTXm1a4KkDu4InOc8jb4UXQVY46D7X9PtrW3gZLkGKKOP8Am1xlECnB389KN+whs6TGf+tm/wBITXnYbsTp8unWcklnA7vBGzMUBZmKAkk+dMfY7RrewskigkLQDdIJXZTkOS24sAFxg/gKAMZ7WwgavqKgADdE31aFSfxPNBb2zBHSuu0GtpcatdzQndHK4RD4MI4wu4ehKkj0IrmWYjrUPspdC3f2Y5oK6YNNWouCKXp4smqTE0QRiienrg0PVcGi9kKttUJdhuFxt6UF1UDNFd3FCdSasYLZtJ6BBTmpu4qEPzUvfetbsxR9bJuNHbC2xzQWwbmjizYXisuWqNuHko37Zcnwzj6D/g1xFIM/Ko52O4+tEE0GTYGymSM7d3x/UdPzqW0uyeLb0Q96B+6pY5Qf2etQyQMvDDFWrS1yR5VLkNIJaO5U568edHY7w54B9MUKto8HngUSa7RFIXJPhWTls2jFnskspPPA+oNN/sRz71qmev8AYn9Wes/PaSZDtYAqfA9a5kmOTJHJPEzgBu5kaMttzjdg84yfxq4zSZM48kOH8IBc3Nj/AHuf9aU7+xj+01n8pf8AWJawsSszBpZZZmAIBlkZyoPUDceM1etoZFULFc3MaDOEjmdUGSScKDgckn61vaMOJr/s/wD7Za1/hEP+jar9paA65cS45Sxt48/3y4mbH/pD8Kwl45I2ZkublWcguyzSBnI8XOeT86KabZSOS3vd4HYAMwnk3ELnaCc8gbmx5bj51ai30SbD217ZGxudPgEQk97l7ssWKlBvhXcBg5/nT5fZrz2u2Xe6ReL+igkH/hOrn8lI+tZr/wAnUfBlluJmH2HkldmjOQcxkn4TkA5HkKiutIbBDXd66kYKNcSFWB6hhnkelV7UgNE9iV73mkW/mhkjP+LIxH5EUe7dXXdadeSDqtvLj5mMgfmRWA3cLQ5EE9xCpO4pFK6JnABO0HGeBQt7qaTEb3VzIrEKUeaRkbJHBUnBHpWb0Pial/BziK212D175fziU02dsPZ1b6hOk8stxG6J3Y7l0UY3FudyMc5J8axy0tVwVtZriEqF7zupWRHbpuIB5avLxpIuXv74D/CJMn86y96NGjwyTNY9jdqIrS4iUkiO9uUBbliFZVBJA68VT9pvYGCZLzUDNcJMltI21HRYm7mJioYbCSDjkZ/CsakvzH8MVxeQhmLcTSKGZurEZ6nzohad7KrLJeXbKwwVM8hVlIwVYZ5B6Y9aHlilsSxSb0a12F7MSPp1m41C+jDQRnYjwbFyg+FcwE4HqTWN9n9MV7UGTeUyfg3y7CQ/XaBs9a7uGnjAWK7uY0UAKonkCqB0AAPArrR7cADbNnaPsj7OPlmpllTWi4YneyjBp2zUYI04SR1IHgCDzj/jxps1/SMZIFURbsJveFXc8EZZR93dgjJ+Q8PPFOurIGUN5gH8Rmt8DU415JyQ4u/Bkd4CDg1QaPmmDtHEFJIpaM/NJqiD546kikIr6Fs1YkhGOKkqj4ah4VzcNuobPEwNS20/gaqqFZDNbnPFcdw3lTDZwhqJiw9KnkUoifAMUWtTmoJLTFdWzYNRezriviWp4cSIfDjP40Xlj2jhSWPLNnzJ4/KqluneEHwBpiiQMCCA2R9k8HPmD4jzFZZiMS7Kc1huiDEdVyPHjFULMD8KNyyFVZWxjHHoMcCluDhv1VMOmE9NBfuS3SoLgPEQSAR5jqPpViKXgV3PJvwCagqrBdnaSXUjHhVXgdeefGiOtaXND3TD7BDKcg8Hy69cUT0rcpCRDIHJ/eaPyszxvFKo+IblII4I6H08vrVqSsXB1RmEiMpzROyucjmpbmAE4qo8RFdK2jna4s6ubnmi+j3wHjSleuapLqZSt8b4ozka2uorioLm/B4FZgO0j1JH2lbPNavIiBu1NwRS9DxcRc4HeJz5fEOa7j1LfyaHalLmuaW2XZoqukIKIcjcT69PHihc9kkuTICx+7ziguhaxLKyJIQQikA4+L6nxpoi1BIviIBI8DXFO4aOuLU9izfaG8jltjKnGSSixLhcZ64zjx60x6R2ZxECengQc5+v1qoNSa5mV35ijYMI+inHiR+dNUPaOJlG1VOCfH9dKU21sqEEnoz7WtClVm3gkeGDn5Egc4zX2l6U+AxfJXPOMEjjA/XTLrOqKdskYHeI2SQcgqRgoR+fzFWpr5ZFDL0I6eFJ5HVD9pcrB0MLvhlPThlx1z4n0GKLa5rCgYz4YoSl93QfHJPGMeeec/spK1G6kkcKMkk4AFdfpZcbZhnfSJ9YujJnFVLTsrdyAMIiFPQv8IP7a0nsR2OVB31xhmHIQ8gH9povrOps7dMDoFHAFVOdbMowt7Mwj7E3g5Cofk3P6q4awliOJY2T5jj8elaTZ3xB4NM+6O6i7p4VY7eT8vSsseVt7NpY0lox+LTw46UC1jT9hrQ9X0prRsY+A9PT0NKuvEMDXovJCUDmcWBNHusYpmW5pLt0KtREXbVxtGkZaCZiUmqN6AOapfxpg1Vur/d0qVAp5dUMfZqQMJPTH7aJXfIxQ3sjbEQlz95j+AGP30UkWssvZePoHuCiNzmqMc3n9Kk1GYjIoULjyxTiiZPYdtbjNXo5qWobqiUNx8JJ4x+dTKBUZh6eP4QVk2Njw68+lDtPhliLENIykjljk58/lVOyt5HYsHQN4K2Rkejc4/CicjSxqO9jCh2wG3hs458PPFVGHgbk2rC1jpxbk+Ne6hpu0ZojpF6u2q2s34wea7YxUUc7bYl30AGaXdQi5o/ez7iaDXZpNpktA3FfCpHWo6gQVtH4r66eubfpTN2GsIZLgvcgNFGB8LfZZ26bvMABjj5UpSUVbKjFydIF6dKIu7c9GYqfqP34oneXG6LPz/Kj/tBsrd7VpLaNU2OvEYCp5EhRx0bw8qR7WUm3VT+kR9OtYyqaUkaq4PiMugZdSAW9RGMsM9MnB5qCfsuWdiHnUN1+A8/PAqjpnZq4WRn3GNPCQEgEkAgcfOp5tVu4vgFxJxnndkAHyzUu1+lmkY2raLk1mIIiFOVA54ww9TU+lnCY9ePrS5HcXLsxd5GQDkv47gcYz1qxqOqlERE+0w6+XhUSg3oFNRColBDkn7xH4cfrzXegW4WTvSM9Qvp5mgMc+FC5/wD7TPBblUTnwFav4oV2ONjqWPh4CmquoQjJI5oHb3RHPlUs+s8/u6Um01snphCxiySemKL2t+IznPNKP8a4H7qjm1DcM1C10Xf2G9f1YTA7vkPIVn0rlnKnwJFGmu80BklxcN9P1CtsbM5l0aeMZxVU2tHkcbKFtJyaYUKF3bFDzU+i6RJcyiKJck9T4KPEk0xXKwn7a5HocEfWnvszd2qwYtUCD7/i+cfePU1TbStkcU3ooXVskMSxIOE4z4n1oLMaMX/xEmhdxHmuWTtnQlSAeo+dAp4+eKaLi3B+dDtR03auRz54q4SoylECByORXYnyevFcbSeMVC4wfEGtqsyboPG64THXgZB6VU1LVpZGGT8KE7QPwyap20jNhR+NFDY4WkkolW2qPLXX3Xira6g0nU0Akhw1WoZCoqpSbHBBW4UYoJP1qea9yMVxbwGQgA8noMMzH5KoJNKOhS30VWXNELDSMjdJnb4DxNF49IWHluW68jj86ivLo8f8f8f7q0W9kNNOmXHu40X4FXH6O0bT+/60xx3qz2sW2NIhk4VAFDY43YFZ5I5INO9pbMqwr0wi5+oyfzNY5qUTbFJuWwrfWZW02eefqSf3YrM4zsk7s9N355rULMy3FuGKhSMhcnG9QcBgPAH1rL9eiZZmyCDnp5c1ON+GGVeTRtM7TpEoSQAqQAVYAggeBB4OKKLrll9pYbfI5z3aZB8+azWz1GOWPZKPi8D/AL6ktYLdOSc48zWcobNoZtdINdr9YVwSMc9SPHwpSgkLP3hHA4APTp+6udWv+9bC8KOnrRX3MJbx5+02SfyrfGuNGE5ObbLOmaessihRg/aI8MDkn0o+JgUyDkDihHZiXa7N5IR+NW9LQDep8Tmoyy+VFY18bPGuKgDeNWZ4cHjpXpCnkdaxLKkhNQiSrMxHQ1Dt8qEJnkZyaBXs2Lh/p+oUfjXnFDNS0fvFedH+y4RlI+mQa1xyVkzi2tE0eo/Diq5uxUcGkPipxpRrV0ZpsHST9D51c0LVTBJn7p4YeYoWp4FesK0kk1TITp2afIokUMhBB5GKD3MmB60v6FrbQnaclD4eXqKYriDeodfiB8RXDODizqjJSWgVPJVa4u8DBqW7UjjFVTb7vDJpoTB8Yy5xwOoqWSIS4DcEdCOvyrpo9gJxjPSuYeNvyFdWPowmSWmklTkMGH4Gikq/DVBnIPFHeycsM06wXOdkmQrA4ZG8MH16Y+VE46tDxvdCzNGM1DOlPmv+zyeNyYCJYzyOQH+Xka57H9hmmkzdAoq5/kzwzbepPkv66i0dOkhY7Ldjp75/g+CIHDSt9keij7xra+z3Z+1sI8RDLnhpD/ONj1xwPQcVD79HGwjgUoq/CAOOnyqJ5mOWLZ9awyZWtEwxJ7BHbWw71S4XDDPQfkaym+fp6GtouEyuN2c1jXaO37qeRPXI+tV6bJdxYeoh8VL6ONMtjLMkY+8wH06k/QA1pkZDueMqMn6DwFJnYmDmSc9FXYPVm64+QB/yqbdJn25Jo9RK3QvTxpWGLSXhSBhcABfIAdPpSfb9mWu1kmmcozsWjXaOFJ43flTZa3CuDzkc11LGcfCBv2naCcLnHGfSsVKjZxsxmfTsOyAgFWKn5g4pl7J9iDMRLdMY7ccgZw8v9DyX+6/CiVpoMFm3ez/2RLndyD3QbOeF+8f6XHpXuu9rGkyVIyPwX0P7q3lkfUTCONdyIu2mm6dA8fuoI+H41LMwPTB+Ikg9eKWJr1pGyeg4A8hVG8uWkcsxzn86+jbFa44NK32Z5Jp6j0GbG42JKfAhRRPQ5SybvNjQfSEV2KuMqR09fOmTTLDu4wvUcnj1NZ5VsvG9UWkIzzU20eQr22tyecVI8RzWbWi1QPuYAzeVRXFmMfCaIm2JOar3ELDqDikMo24x9oivrCMMHQHIMhP4f76p6xIyqNoJJbH0q7pDBQPz+dXGNuxOVKgslkAKiMQqxLccVQMlULQgx13XKCuq6TlPCaI6Nrklu3w8oeqnof3H1oc1cYpNJqmNNxdodyvvvxQ+GMr4jPgf30Y07SUUfTkmkLs5rElpOsiZx0YDxU9QRTl2z1eNY1EDlllUMT0OD92uWWNppI6oTUlbAPai+jlfEYG1RtB6Zx1ag0QHX5ColOevj+qpErriqRzSduy2oyMVW3lCGHBVgR8wQab/AGa6Zb3N73FyCVeNtmCRlwOBkemT8wKE9sNDNrcywkHAOVJHVfA02CWrNS0XWzLFG46MoP18R+INH4HDjoCfI9fxrK/Z/ekxyQk8qd6/Juv5j86bHvCB1ril8WdiXJWi1rUCxsNhBDc+oPlQpUZTksAPLrn6VXvLst1q9DEBErN97pUaewknFHsUxYZIx5Vm3tEi23APmtPzSsCvHwgYPIFKXbKIS3FsP0nVT8i3P5Zqsa4zFJ8oNB3TbcR2kEZAyEBP9JviJ/E1A7fCas3b9QOlDbh/Cok7djjpUSWVwYs+IJ6VNqOsHKheOMn91VUTwNQ6igSN5m+4OPLd0A/E0l2U+rFztDrDuxVT04Y/sH76A943hgfQVMTXSR56DJ9K7owSVHC5tuyESNjGfyFSCrsOjyN4BR/dfuq6ulIuNxLfkK0USWyhp8m1x68fjT9b3MaxrvYdBx40siRF+yoH05q5ounzXUojgTeT18lHmx8BTWFTkrKU3FF6818N8MZK5wOBz19a3Kw7L2yKuIYy21clhuJOOTzS/wBmvZzaQbXuAs0owef5tSPJfH5mnoyIR1FXleNpKKSr6/0lOX2J2pxWRlEbQpyQGdBs27vsnK4yCeM+dDda9nr7Ha3mYkDKxyAEHH3dw/dTw+lxMc4Hh4+Xzq3FFj7xPzOaiaxOuK/calJH5j1iFiQuCCM5HkfKobeNkrce0vs6iuJWmjlaJ25YYDRsfMqeQfkazLtNoE1m4SYDDfYkXOxsfqPpUSh/x0UnfYOtXLCrHuh8jU2kBemRnyo3sFP2w5GPrXtcqa6BoIPMV0Fr4V2tAEZf0GfPFSd8xABwQPmK+K10EpUNSaOeT4AfKpkWvlWu+lUIs6XdCKaKRt+1WDHYcPgfonwNHe3Gsx3c6zRszZjAbeMMGUkYI6c9eOOaV816DTvVDTqwpot73M8cn3c7W/otwf2H6U+3rDPFZhuyCKbdK1IyQrk5KfCfp0P4Vy+ohas6MEvATZqlj1DCbCM46dMVRWbNDtZlICkEjk8j6da5oLZ0ZP0hO71A7SQuB5dfwNBxP393bAfdJJ9AFY/8fOqMt60mAT08RU/ZuYCeR/0Y9oPqW/8A1rdI5rGLUpQKEFsnir8Fu9zKsUSlpHPHl6k+QHnWnaP7NraJR3+6WTxILIgPoAc/iaUcbkXKaRmFtz14oZ2icugjAOwHccEDJHT6D91bcvYKxDbtshA+4ZGK/UZyaLroFqFwLeDb/e0/dW+PDjjuTtmU8rapH5Wj7pD8cbn68flWmaF2Bu5oldY44VIBAc4bB8wASPrWuW/Z61U7kt4VbzEaAj64q8nHyro5xXS/swMZuPZnqGcAQkefecfmM1btfZFcNjvJ4l89oZ/3VsYNfEVPufgZnmmeyW0X+eeSU+Wdi/8Al5/OnPTdHht07uCNI18lGM+pPUn51favN/nSc5PsCE248qjMAFWia8IqBlZeKmU142K45HSkB2VzQ/XtIjuoXhlGVYdR1U+DKfMUSjnHjUmymgPz9qfYG/tmO2NpUByJI+SfUr9oGqYN4OO6uP8ANyf7Nfo4rXOa05LyhH4yVqkBqor096dpOn9ypmN73u34lWBtgbHQErnFSNIUlNdUx9lLS0JkF8twnjGscTFiPHqp4HH41zd29p78qxpce6jbuJjbvcEcnbt88448KCuK+wCua+3Vos2iaLsDrcXOSSO7CZmBHPMezcOCOT50q9qbW0jVTbG4OThu9iaMDjjk8HNNipfYIV6+NGdI0y3aMGaS4jfJ+FbaRxjwOeK51jT7dFBimkZiwG2SF4j8xu4P0NFhx/IJBru2gZz8KlvQAk1fm01AcCXIxneUk7vp+ns249c4po9nXaGLTvenlV3DIChSNypK5PD4wFPHNAJfYo67pklrKEkBViiSYPXa4yM+v7qr6Pe7JGTwb9ecj9v41Y7Ta1PfTPdSRsNwAG1G2Ki9AGxyBzz86E29tIXRxHIV4OQjEEenHNTLaoLqVoebc56VP/FwmZQWACnJHien7qG2t/Gi7mOMHbggh936O3rn0onDqojUtJBcIP03hcIB6kiuKMG2dc5pRCsvZ6AgYBHyPWrGi+z8TOxKFITkB9zd5n4eYx94gg8txyevWi3s8s0u3aUlTDHyTxgt1AJ8AByfpTG/tGskZlhS4n2nazwQPJGCPAMBj8K3x43HswyTT6Jux/ZBbHcyB5JGABklKBto8FCjgfnTSJCByp+h3UsL7SdPMRkEx4bYY9jd/u5+Hu8bs8Hw8Kqj2o2BBO+QN4RmKQSn1VMZI4PI8q2MRw+FuR/vqksndvg/Zbp6HypTl9plgeQZt/6Ihk3gebLjp61zd+0CyeEvvfdnAj7t+93Yz/N43YxznypDHhjXVItv7TrLZ8TS78fzfdSd589uM49elHez/aeC7VmhZvg+0rqUZcjOSrDOPWgQfWugaSrn2j2gdkjWefYdrNBC8iA+W4DGaLdne1tteblhc70+3G6lJV+aHmgA+RUbUv6722tbWQROXkmIz3UKNJIB5lV6D50MT2mWQ4m763OCR38Tx5x+iSMGgY45oD2u1B4o0CEgseSOuBQKT2m2fgtz/wDjyfuoJ2n7f20wjCLPuG47TDIGxxyBjkdPxFZ5b4ujp9HwWaPOq/I1SvcWojdpO8RsblPOPHrRjW9QMMW5erYC59azQ+01hgt3qqoH2oWCYHmcUdl9o1hKiieO48D/ADEuAceBArOClTStfudOaWNShKfF73x8/wAF/wB6u1jE5YFOvh0z5Y6Uz6LqPexK/wBCPIikTVfaDp5tnjickYCbcEMD5bT8WfTFRdne3EFvFiaK6jXdku8EgjAOBy2OKIKSlXgPUSxzw8qSleq+jUN2a+xVKwvUlRZI2DowyrKcgg+Rq1vroPNPxfa27SMqL9piFHzJwK/WvYPtQ9/FO0kHcPDO8DJv7zlFQk7tq/pY+lfmv2cWfe6jbL4Bwx/xef2Vvvsj+zqX/eM/9SKmHgG9mO2Rv9caIw937rDdx537u8/siBd2No2/zfTnrTTp9u41e7cqwQ2tsobB2ErJOSA3QkZHHqKy32Tf84b75Xf+tpWxW2s7r2a12Y7qGKXfnr3rSLt244x3fXPjQIz/ALKWm7tPqcn6ESD6ukH7FNGva7ELjRrorz3Zzn1hn2v/AFWFSdjLTGq6zL5yW0Y/xbcMf6w/Crp0OT+LLy3m27pffmGw5GLiWaVeoHP8p+VAEfs47VPfRSh4BC0DJHgSd5uzGG3Z2jHBHnWU+2PtRJdMY+4CJaXUkQk7zd3jBf0No28DPU9aav4O9wZLe7Zuvexg/wCLCq/srNfaHJ/L3aeeo3DfgiD9tA0at2bmM/ZVvP3O5j/zfeoPyUU1x6dt0gQY6WXd49Rb7f10qexZTLo81uRgpLcQ8/3aK+f/AFPyp6a9HvBtOP8A5fvMeON/dj6daBCbqR937L48fcI1PzlRVP5vTT2TQW9jYxNwTDFGP6Qh3kfgrUte1qDZpCWwz/KSWtuMdftr+xDTVq2nSPLZGMrsgmLyAkglfdpYhtAHJzIDjjpQBnml6Qg7V3JkUEe7+8RA84ciFCwB8f5ymvVu2SWlzcR6htitisPuz93IwlLK/eqzAFcghfh4OD40sdv9AvJdbtZbCWOKb3Vm3SFghEUuGBwrZyJlGCPCm3S773sz2F/DC00SRmZUy9vIsoOGj3AMCNvII4yME+ABn8chj0S97j4Ibi+ZIGClP5CaZFyoIBAxuA9MVoet3g06Kwhto4wkl1Ba7cHCo6uSVwR8XwdT5k81nOp5isLuy3Fks9RtkiJ6iJ5EZVJ8duSM09+0rrpn/edt/UmoAods9LjXWNIuFUCRpJo3IGCwEJZc+ePi/GivaTRt2p6XdgcxvcQtgfde0mZST4AFCPm9Qdtj/wDENH/wib/V2pnjv1a4kg+/HHHL9JWlQEfWJvxoAU9O/wCcV1/gMP8ApaRO1Vy1v2kN39yF7RJPIRzxmJj9Aae9P/5xXX+Axf6WkD2iSRG/1aGRlVpLe37sHxaNN/Hr0pN0CNYOhj+NBef9kMH174P+rP4mst1zVnNprN+rHE8ot4iD/wBFGwhDL5Zyx+tP3/KGT+IffB/O+5b8/wB33WN3+VzSJ2qsRF2aWNfurAxx4lpELH8TQwNA16R9NtLWKwg3gTQxGNU3MYgGaQgAjLlUPxE9TmljV9ajn1ex7q3uILlO8EvfRiPvLcoTjO478NjHlk02e0HWZraO0aFgpkvLeF8gNmN2O5eemQMZHNC/aaMXGlOB8XvZTPjteM7h8uB+FMD32VIGjvp8AzveTq7HG7EZCohPUKBjj1oB2t7XW9zpklpeYXUWjP8AY/cygrOD8IjyD1IGCCQQeuK87Kw6g15d3dgbYWpnaOWCZ5BveLAaRdsbbGPTI8uQaN9o0t9W0n36JSskcUk8EmAJY5ItxKbvLchUjp4+VABr2fdrG1GGaR4O4aKdoCm/fyqoSc7V8Wxj0pW7L9sTf62YzD3Xu0N3GDv395/ZEC5xtG3+b6c9a9/g/wB0ZbO6kb7T3kjn5tFET+ulj2Tf2/u/6N5/raUAGvbZ25aBZtPFuWWWBSZt5ATexGNuw5+z+kOtP+v6w1raxSKoYtJbRYOeksqRk8eIDZrOPbr227sS6b3IPexRv3u/BX+UzjZt5+x5+NP3bDXhY2HvBhE+3uQIywXJZlUENtbBBOelAFfU9EgbWLSZo07z3e5OdoyWR4ArHzIEj4+fpXGq9sltLq4j1DbFalYvdpO7kYSllbvVdgCuQQPhwDjzrO7zV9U1TU7cW6R2M1tFJKiyOzcFkV95EZznKjbtxjPNaXpWoe9mewv4oWniSMzKmXt3WVSQybwGB45BHBxgmixuLTpgL2YMBBclBi3a7uGtuCo7hnym0HovXFN3vVJnYoGBr2y3FktZykROSRE6h1Qnx25xmmSobGj809iu0PuNx3/dCUhSoUtt6+OcGn7sP7W4LNbrvbeUtPcvcARlSqh0QbcsQSQVPhWRk8V4Ksmx87F9uYrPU7i9eKRklE4Crt3jvZlkGcnHAGKbbX2yWy3890befbLDDEF/k9wMbSkk/FjB3j8DWLmvmoA23RvbPaQyXTm3uD38/ejHd8AQRRgH4vOMn61W7Ie2ZLeOVbmO4mZ55ZEO5W2xvgqmWbw54HFY2KkWgDSfZn7RrfTEuUaGZ1ll3pt2fCuMANk9enSlLX9cS4upJgrKklxLPg43YkK4XjjI2/nQE19QNOjW+xvtVtrJrv8AkJmjmmEqBdmV/k1Ug5Pmtcn2sRfxuL/uZe691922fB3n84ZM9cY3etZMo5qRaBGu9q/alBfG12W84S2uY7qTPd5KRZ4HxdcsK97R+2mOaS0aCO4jWKcSSjco7xAMbPhbB6k4PHArMrAfydx/eT/pI6CUk7bG1o3mf2jPeXFtdWNnM3u5mSRXZFV0mVMorAnDAopHGOKND2jQrJJJHpd7706qrFkjRW2Z2q0m88DJ5xSD7KG2W7nrmQnHhwAKaJb9iTWOTK4msMSkVfdJZba9Wcosl5J3zBf+jZcd2Fb+5wKNWXb/AHxxJfadcTTQsrhrdElj7xAQJVy6lTyfxNA5J2PjXkV68LiRCQwI+RHka54eplezon6aNaCes39/cXtpfmykS2tWfZBuX3l+8Qq0hXO0dFG3PgfOpjr95/GX8YLp913BtRbPGTH3hYStIHC7sEDOPPk04PKXRWPiAfyofFfODgGul5aOXgKjdr5INRl1CSwulikt0gCnu94ZH3EkbulVu13aYaxatBb2U0bs6EzSCMKoRsnJBLZxximDtvrggt2ZohLx4nA/UaTvZhq5nW4yqqAwIA6DIoeR1YuKsKWuuTPpP8WLZXBk7gwd78Hc56bs7s7fpn0pkvNGFxYvZscZiCA+TKBg/QgV1oB+Ej1NEoThqFNumNxoX5u1xEcUOp6bcyywujh7dVliZ4jlZVO9SPPBz1NSNPcald288lu9tbWxZ41lI76WR127mUcKFGcDJ/c0tXqHir5WRQpWN3PpU9wVtpLmzuJDP/I4M0UjABxsJAZTgHqPGoZtfa4tGsNN06e2SRXiLzqsUUKSbt7KqsxZviOOnJzTmK4fg0cqHQl9kGm0RZ7X3O5uUecyxyw7CpUxxrg5YEHKmhHZqwuNPvG1B7WWQTLcZijKGWPvZxIu7JwfhHOD1rW4m3Jz4VUkFOxUJXartRJe2s8KaVdiSWNkV3SIAEjglt2cV52j1mbULdbNbG5iJkgLSS92I1EcisSSGJPCnGKYtWkIUYJHJHBxyRwfp+2h55OfM9Cc+BGD+Pp0osKO+0tpNFcW9/aoJZIVeOSHIUyxOBkBscMCARmoU7eRiSSSLSb73p1VWJjjRW2Z2q0u88DJ5xXSu2Dyem3qev6RwRzUizN4Egk5ByeAPDGcHoevnQDOOy2mzIJ57naJ7mUzOq8qgwFWMHxwoAo5igeTz8R/HpyeP2fh45JlVXIyJCM+Hl6UqGf/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3" name="AutoShape 7" descr="data:image/jpeg;base64,/9j/4AAQSkZJRgABAQAAAQABAAD/2wCEAAkGBxAQEA8QDxIPEBQPEBUUDxAQEA8PEBUVFRQXFxUUFxQYHSggGBomHBQXITEhJSkrLi4uGB8zODMsNygtLisBCgoKDg0OGhAQGzQmHyQsLCwsNCwsLCwsLCwsLCwsNC8sLCwsLCwsLCwsLiwsLCwsLCwsLCwsLCwsLCwsLCwsLP/AABEIALcBEwMBIgACEQEDEQH/xAAcAAABBQEBAQAAAAAAAAAAAAAEAAECAwUGBwj/xABAEAACAQMCBAQFAQQIBAcAAAABAgADERIEIQUxQVETImGBBjJxkaEUQlKxwRUjM2JygtHhB0Pw8RYkVHOSosL/xAAaAQADAQEBAQAAAAAAAAAAAAABAgMEAAUG/8QALxEAAgIBAwIDCAICAwAAAAAAAAECEQMEEiExYRMiQQUUUXGBscHRofAjMhWR4f/aAAwDAQACEQMRAD8AcCSAkgJILPr7PmLIASYWSCywLFbOsgFj4ywLJhItnFQWP4cvVJaaUXcMgPCLw4V4cklKDcFATU5EpDqlOVGnCpHMEKyBWFskrKR0wWDlZArCSsiUjJi2DFZBlhJWQZIyYGwYrI4wgpIlI1gsoxjWl5SNjDYLKcY1pdjGKw2dZSVjYy7GNjDZ1lJWNjLsYsZ1hspxitLcY1px1lREYiW2jFYbOsptGtLisbGENlVopZjFODZtBZILJBZMLMjYhALLAskFkwsRsJELLFWSVZYqRWwoiqQmlTvtFTSGUKMjORaCBTQllLTzYTR5C8up6HY7TO86NMcLOcq0d5Q9Kb9bSQCrp5WGVMlPG0ZLJKmSaVSmBBnWXjIhJUBlJArCisgVlEybBisrKworKysdMVsHKyJWEFZErGTFsoxkSsvxjFYbOsoxjFZfjGKw2CyjGMVl5WMVhsNlGMbGX4xsYbOsoxjYy/GNjOs6yjGNjLysiVhsNlBWMRLisiVhsNlWMUsxihsNm2FkwscCTAmNsAwWTVY4EmFiNjIdFhCUpUolyScmPEJpaeaWk08AosZr6KodpkytpGzCotmrpNMAIV4Ijac7S6eXKTs9eMVRm6vTCYOtXtOo1NrTC1iLNWnn8TJqY/AwKqQZ1mpWowOpSnpRkeVOIEyyBWFMkrKyqZBgxWQKwllkCsdMRg5WRKwkrIlI1isGKxisIKSJWNYCjGMVl+MbGGwWDlI2EIxjFYdx1g+MbGEYxsYbOsHxkcYSVkSs6w2DlZErCCsYrDYbBysiVhBWRKxrDYPjFLsYobOs2AJMCOBJhZibHGAkwscLJgRWwoSiWqJECXJJtjouorNHTVAJmq0vptITVmnHOjodNqoS2pEwKVaW1NRMcsPJujqKQfqq+0yNQ95Z499oLUO8tjx7TPmy7imumJIv9pRgWNhck8hDVpsdgL9u4mvoNMU3Kpf94G5lJZVBE4YXkfYyaPw/Vbc4r9TcxVPh11Ukugt03/jNutxELfmLdLGYWv4i9QkXIHaJjyZpv4Iplx6fGvizHenYyJSElZHCb1I8tgxSRKQkpGKQ7haBSsiVhRSRKRtwtAuMWEJNORwh3AoHKxsYRhGKQ7jgbGMVhBSMUhsAPjIlYQUjFIdxwPjIlYQVjFY1hBisiVhBWRKw2dYPjFLsYobDZqKsmBHCyYEyNlRgsmFjgSYEVsYYCTAiCyYWI2MhAS1TIgSYERjospmOzRllGsqsiF1AbHdgTby9besnJpcspG3SRfeJt5TpdSlUXQ32uR1H1l9pykmrR0k4upIam9upA62hI13+LYWAvt7wbGNjC4p9To5JR6Fmq1ZbkLfk/eBFYSwvGxhjUVwTm3J2wYpIlIQTzsCdr7cvYnaUrXQhWBuHNl2JJPXYfQx9wm0gUkSkJNudx94sI24RxBcIxSFFI2EO4G0EKRikKwjeHDuBtBTTkcIWUkTTh3C7QQpGKQkpGKRtwKBSsiUhRSQKRlIFAxWRKwkpIFIykCgYrIlYSVkCsZM4Hxil2MUNgNALJgSQWWKsytmhIgFlgWSCy1KRPISbkOkVhZILCP09vmZR6A5H8SYWmP3m/wDqIjmUUH6g4WW06DNyUn22ly1iPlCr9Bc/mJqjHmxPvEcmOoxM3jFGpTp+KrhGQgCmSGzuQMcRfeCUdfqcitTRsFC38bxqC0ztc3UtkBzHtNrCQr6Valg9yoNyv7Lf4h1Hpyk5Ju+S0ZxSS2/9/wBRzfC9KWqZU/EpLkWRgpKY3JChrWYC3X0nRU6Nty1Rj/eYn8cvxLaNBUFkVVHZQFH2Esxk8WGMPmPm1EsnZFWMbGXYxYy9mbaVYSL0QwsQD9QDGqatFrU6JIDVEdlH+Er/AKn7GE4wbrC4NAjaYWAOWxv8zAne+5B3HpF4Ayy57bCy7dyDa/5heEYpzJsAOZJsIdwNrYGumAJIuL3uOlz1jrTttubdTzMLwmPw16jazXqzXSmaKov7t6eR/jA8lV3CsVpv4fug7CMUhOEYpH3E9gLhGwhRSRKQ7hdgNjGKxtcaqq7UxSawuAxZbd7nkfxMHheuRcq+peo7s3hpajWdUHYFVIBPXl0vFeZJ0ysdM5K0bhSRKSWgrGsniKjqhJCM2xaxIJsOQuJcUlIzTVohPG4umClJApCykiUlFIm4ghSVlIYUkCkZSFcQQpIFIWUkCsdSBtBcIpfjFDuFoNCyarJBZYqzM2akiKyYEmFkwsm2UUSsLJhZMLJhYrY6iVhZILLAskFi2MolYWPjLMZNUvsItjKJVjFhNOloRbzRVNKqjrJ+KjR7tKrZm4RgVva4v2uL/aH16y06bMBlipYjbewv1nD6DUMmL2plVxIBqgMBdifLbmBa+/S/pJz1G2uCkNJuT5AOO6xjxFGQD/y9lsxUZ2JZt7H/AGtO301QVER15OoYcjzHpOQ15qLqKlPBcW1BcPiSxyBHM2H/AGnZ8AQDT0y4F/NdbYgeY/s9JmwZv8kkac+nTxwZTrC60qjUlDuqMaaE2DMBsvuZVqNPVq6ZqZK0atSkAWUCoqVCATsfmUH7ibPhLa/85SyjpNctuSLjJcMybXBKqvqZ1Dw6fhaYNdlpXVT8zKtlLbbcyPvMf4acPqOJsP8A1IX/AOC4f/mdP4QvlYXtbKwva97X7Tk/gBxU/WuP+ZqM+n7ZYwf6uK/vQ5RuMn8vudJhGKQnw42EtuIOANhGKQjGMVh3C7AYpB00SK7OoxZ/nx2Ddiw6kd+cPwmV8RVayJSGnxD1dRTpksStlJu1jY2Nhbl1nbgKHoF0lwvh5bkk47bnmZJql/mCt7WP3EtKSJSNaFplJRTyuv18w+8qanCsJfpuHl9/lHcw71HlsCxObpIyikgUmtquHMm/MdxAWSPHIn0JTwyi6aBCkrZIWyStklVIi4guEUIwijbgbS5BL1WKnSlwWZ5SNUYEAsmBJhZILJtlFEgFkwsmFkwsVsdRKwskFlHFtcmlotXq3wTHIi22TBQd/UwjUV6dMFnZQBuTe/2HWI5oqsT+BJEl4Fjddo2kYFQzKyE/ssQWHa9tgfSWVqlgxHYyblZeOOiVHWKWdLjJDuL72sN/zaM7Ke84L4w4pUSkz6cOXSzKyjkQee/MTsdHr6VUsKbqxVyjBWDWYKGIuPQiSxyTNGaLRDiDpi9MsgZ6VQqrMBcBfMbdhcXnLpXvQIDUht8oW/bYtfnOi1dQMtOoQVN6i2YNYeV18wG1rgc5z9Csv6cr4tFfKfKi3W2/XqJLUO6G08ashxxj4pa4tdDe1tjY8j9Z1PC96S9dzv7mcfxyopct839WjE2IB/q0N+3UwrUcTduGa9qIam1OqaaFW8wBw84K/KbMT6XmbDPbmlL5/cvlx78UIrt+jscYsZ88Nx/iVFW8LV6r+rchL1XqC2TbWa4I9DPePh3jFPWZmkyuqU6LEjZw1QMWVh+yRjy/2m2GeMjNk0coFfxNqWo6PUVUKqypZWYFgCxCjYdd9vWcn/wd1ZLapA9OomKnIE3BVmUC3axP4h3/ABN4mR4ejxARsKtV8xe2TDDC3LYG/WCcG4/Sbiwq0qVRaeporQsqrYPcWY26eXnElNOQ+PHtiegcQ1nh02YAM2wVTsCSbD2HP6AzmK1akxBr1VqHmy71ADtstNTiPcE+plnxnXRno0WqlFANSrSp71W6Lc3sqbMd+dh2medbpKQLGkxsSSGcZeQ5EheXlNQH0GPYSOWXmotjjxbN7gGooVVqJROyEEEKVWzDtYdQ33hzJOd4NxfTowRab0VcLYsVCjnZiSdwSTv3M6OnqUclVdGNrkKyk272E04Mi21Zl1GPzdCGMyOP1qdN9IXuQj1KzgdFp0XF/u4+9+k3Ss5n4g0Aq6lchcfpmTHPzEuxucelgOfr6G92zKlRraHXUtRTzohrBirBrXBBsQfX/reE0qGRtAvh3TCjp0pLc4FgWaxLHMksT1JJ/jNE87wpugNRbsLo6VV6XPcy+CUq/eX5bbGQknfJtxuNeUmYLV0KMDtYnqJZnGzMKtdDpKMuqAW4Qf3h9jA9Rw91PIt6qCRNs1haMK4vzlY5pozT0uJ9jmvDinT4qd7L9hFKe89iPuHcxVWTCyxUvyhVPSHm23p1nSmkLDE5dARUvyhA0rWudvTrDqVFV3AkajiSeRt8GpadJeYCWie0hqXamBjTqVSeS08OncsQB94aanYSNzA5NnKEUcfr+LayuSBp3oULWD16ePmBFvKWDfS622k+D8Lp16mdcvUNNVKUybUid7uVHzHlsdvS86XiGj8ak9PcZDykEghgbrv9QJzXA9QV1NMWKqzFWBAJ8wNhs23mA6TNJbZpvk0xe6DXQ3EV6dTV/t5U1rUkJYXIUqyg72F1XkP2usF+KKzeCy02FNXphvGbEgLvlt0PI3sf4TQ4l5NTpqgW+Yei7+XyqwyUG5vu6KNu8yeIUS1GijU8wDV07q27BbHAkruAQi7/AN7pHbdHRjFNAFTiS0qlCi3nZ1XcfL2uB7GU0aHhazQstMU0XVVaVlJ8wqUQQ7Dr5gR7ekMOjqtqdLqF8O9OmRWQqzsWI2AC3tYlt79u8I1HD3Y5lFDCutRDUqYWZBihAXc7E7E8zFjFjSnEO1xPg1yP+VXJYup+W6uwAFtrMd9/eZvD9IDTUWUAg7Lsu+52/wApH/eU8S1NEMf1GobzKyvQRTg2QxN++1wLyv8ApqhRWxugHymq4DHnyVdzzPSPLTznVGf3vHGzL+JqZU6hVW5CAAgdtPSt+RAdTxOotDWaanTyGqrZeJe2K4oDYDm1159u83f/ABLp3uVps528zJ7bXO/SDn4gbIhURQOd0UEff+Un/wAfO27q/wAjx9p4415brv8AA4BuEVrWCOcjcm3+3PlOh+DdbX4a9Z/AqVkrU1BVSFIanfA8uViR7+03qnxDVBAAIO3lAB6252Fj7TQTieptm4p006uaiMF25nzCB6Tw2nu5KP2p4qcdnByWlpVOI66p+oqVNKrr4lRgpZ+eK06eQKoFG5Y+m3OVcf4a3Da1GpQ1R1NMnJKtXw/FR6ZVgrFVAdCCfMBccp1lL4mphivj0if/AGWe+1zY232hNTidGsLH9LV7E0QRvyAPL2G8Z46XP2ZGOp3dPuv2Y9P4i02vq1KlFCcWWkzXxY3sNwV5X5HcbX6SPEa+mf59jUpkAKyOQNSQqNjYG58Mov0tuZv6bR0EBqCjRXbzFL0/upP8pRqdHoqw83hkXp3BZGH9Vug37c5neNSbakaI59qSaOboaGnRraiqjlTV0lCjSpPSzVPBBAyGVmB27W3mnTZaYq1KypQVtTbROhdBUpmklRTuTgR51LbDyHkJdV+FabBzSrMvi6sah7VGAY7AqRyZSLgg7HbqLy7W8MqsrJWpLUQUq4D0iab2JK0kCkkfIbE3G42AvA8TXpZVZ4P1o3OFaxyUSr5s1JpuCDyvdCRsSLHf0majj9VqmAtk4Um5Y3RQl9+Xy8ht7ky7gVJKbkoWUEu7qwsbm5JxPyn6c+sw9OK6WcK2pq6hy7gMtPAO9lW522yvbrYzThk9tSMepiruJu/DWbZkXFGmXprkGDO6uQxsR8otbIcze2wud0rL0pYgDnYAfYRAA2I5HkRuDLKRPwuAbGNY9Lwrwh3jGmw5b/SNuB4TQI14wciXMveRCDrtGtE6lfDKC0JoMh6WPrKXSVkQtJnLI4vlGjjFM/xW7xRfDZX3iPwD6VHHfmYwqEXvvJB7GR3Jideo/C4QxcmRAlop946rOtA2t9SsLMP4h+KKeiakPDaqHqBKrqwHhAkb42u3X3AHWb9aoKas55KpJ9pw/gtq6moWsAVaminoAXLs1iewZLfSTlJ3SKxjFK2dTwrjun1P9jVVj1pm6VV/xU2sw+05zXaGqNU/hg7Vc0IBPOzch9be0t4L8H0qKr47eMU+QnYrbkA3O3pyh/F+LpQWwZQT625dzzJiTa4Xr2O3bVfp3COMU/HpeGXNDIgtiQKvWwVgfK18SCD0lFHSUwguKjBAQHrsLb87sx835nMVPiQEtgGLchVbEKPop/nMTV6rUVCTUrDbcZMGt0sgF8faacWHJN+by/c8/Jq4Lpz9jp+MceqocKL6eko5tdmA7bqLfYmctq9er3L1atRj+4oRfuensecGp0EPmqmo3otgT/nbl9jHWiliRcG+ykFtvra0348EYdDz8moc3yVo7XugFP1+Zh6gn5efMWlaJkxAGTMd2Y39yT/GEKQdicRfck/yG5mjSpaTABq9TJbkBaRt9z1lXwRXmMypScXBII/ukW/HOXcO4eatRKStiXNsjlYdTe0lW8MfI7N6lbH+Mjp9Xg2S5ezWP05QO3F11CmlJbuh3XDfhXT0yGZjWPUORgT3x/1vN6jQVRZUpLblZVnF8O+KqYVVeixbkDTcC/sbWmsPifECyVBsNnK2A6727es8eeDUSfm+57uPU6WMfJx9Deq6VH2ZVNxyttOd4h8F6dgAjVaQJ5K7Mv2a/wDKaGl44KoYqGAFtzjY3He42l+n1bMbXUerEHfteQ3zwyq6ZoccWaNtJowtX8LVhY0q7nEWxr/1ikcrG1r+4lGl4QniJS1FLS07ksrUHr0mYjkAt8fyduk6+pWfG+AbocSIHV4empVqblk6rYYupG4ZT39YyzSbp/39glpYf7RX6/NAer4UnhimtSpRYfLUOGPpkbWmdwrU66mzLXDjAbEpdWHQh1JB/lOg0YdKZXUXYptmtMkMOhxW+8yRxChSDLT1KBOlKorWQneynZl+m9u06EJU4pfWvyhZ7FKMm67X+L/vcJTijMAalMWII3AVuxG0vFekWQhgMSCEbYXtt9PyJj6Dj2lqMwqKQeRfG6H1vYberATZp6ag9skZAd1a5KH6nkIP8uN1NHLw8ivG7MD4z/pCohWl/ZsPO1Mi1j+yOt/U+0wOFfFWq0umTSqtjSe6Egf2V74DvvtbsbT0xaS0hYZWvtYE+xtMrivCqFb50FyCFq0/XoR/KBwT5T5NMcjiqkuDd0WrStTp1U+WogYdxccj6jl7SzxJynB9NX0lVKeWemOQAtujMbhr87XH08xnUmkD1l4crkhJ8+UtZct5QyWk1bHaxPrHYgx1wJJJg5EgVhBEgyR0yDiU4RSy0UaxdqCVpywbRoiZBuzakkIjvIvUAG8G1erVAWY2t6zktd8QGq+FI7A7tzAH0/1lIY3Iz5dRGHHqb3E+K0rFWNx2G9+17TG0/HaWbFrIBc0wQLtbmQO/bvMDiOue4Qed9yQtyFA725mZeoqVGFmvYG+JAAFhzPtNMdOmuTz8mskpX8Dv6XH6FSkW8Rad7hfEbEk9+/4nJvU0zVWqV6hqnLZEVithy3JAPeBLpVAYsCTbbGwAvyJ7+0sOnsBuiAjawzc+53/lBDSxg203yJl1c8qVpcBrUqeqqinSSnSU3JqYNkqgXuRsLdOu5hf6HT0cVOLEAF2K3J3vtfltaXcNoLV0zUaDWqXDMKmIZhfb2Hbptzglf4Z1K3ZgHFua1Ba23f3+08/V5silsjdL+TdpsMdu9pNv+OwXqeLpYU6arj+7YX/A9TBaytWK08UC5bIB167gAiLR0AAlhTJY7kk7AHcc4fqtdQ0i5MuOXIAXYkdh09558XllJKN32NcoqvP0K14HpKSNV1AGIH71QW9gd5x/Ea9E1D+nDLT2sHN29T/tNPU/FQrslNkK07+axJY3+lofoOD6WvSHhBjUBOZYFLWuNhfkTbff6ie7po5MUd2Vtv53R5mdY8r24Ukl2ps5im6m1tvXYW94W2mAAIya4v5bmw7yvVaWvpGdclF2tzG9uX158pbwvVOTiSnK/JlFhz3tbrymxy9UY/D5pgVSoBtY+53/AISLakncY+W2x81xy+h+0K45T8N1JIAfcfKSOUD0TgkjyjPYZbA/QnnCpWrA8dOjd+HdP41RShFPAZPYtutwNh9T7TtEo48gfc3nCcDzo1qFQC6hiXXLe3X+M9Bo6mkyrZgb7jcA7+k8j2hBual6Hs+zaUGvWxUazA7bdweR7yOq1opU2Yq7lb23OQIO+/PpJ1ylNWZqi/QKGJ9pxPGeL6gVClOoy07cqqAA3HLkdtjI6fTTm+3ctqNRHEr9exfrfirUgkKcL8trt9b95iKr1n8z3apvd3PmPa/eblXTaalR8Sqy1qr09kFQMgJAsSf2f9ZzKOG6kj6AD+M9jBsp7I19DxNT4ja3yv69AylRYOQCt1NrZC9+RE7fglYAeFfHb5vEut+eNj0PScfT1hICuQyr8hIAcf5xb83hOl4kyEZKtVQLFGtlY9ht+J2bH4kaZ2nyeFK0dovxNpqRNN6igoSDZX2+wII+k0qWoo6hQabo4a9ipG9uYInA19JQrXeljTuovSY2YEfn33h/w5TqUCQpIydbhhcAdSDy5Nv7TFPSxWPh89z0ceum8lSSrsde6Fb8tu/L79ItNqb87r6Ny9j1EBbjalFqDIAnF3FsU9WBttfbl2mfX4zTQZ5IyVDiwRgRfvje67du97GZYKd0jVknj62dUD32krTitJx5layjyknyNcGwtyBHP6c51Oh4gKigjkZpcGlZKGaMnQXHsDEGvHilaI+HGlmUU62dtQxMz+JcQFMG+1hcmxNhFFHxpNktRNxjweecc421ZtsvD3Ci9iT3PvMmg7kqAQLcr9ztf6+sUU9KMUlweFKTcuS5lRdjcuOY6E9Tlzj1KhNthuLDYAewHIRRRhewc9PECw5Lcg7j7XgiaxQSMS7t1JsB22sIopNcl2qfADqdU9I+Yt6gMbfid/qKZp6Klpr2bwlNQj1F2A+rG0UUwe0ZNQien7Mit8voc5X1a6VMqgY5E4BVU7jvc/SczxDU1q2FWowIe/hoSSAAxBsOQFwR3iinez8cVjWSuXf5F1mSUsjg+i/8BjZqlLwslLBcgD8rXscSd7Wsfed7wzTnTWZnvcf2YFhffYeu0aKacr6IjgS5ZDj39coKqoI6czvz3Nha3T1mHXoCwQhjfc3KLy5fKL/mKKLB+g2RJ8g/9FKxsb8t25t9yZbo+BhWBLA7AshDYntuDv8Ai0UUZzYqhEN47oHppTq02Ie4y/Z2IGNyD83S4nN6niFdTZzuRvdmYkfW8UUOJ2uQZopPg3Ph7RrUXNzudgylw4O23blFximtB8VZxbnd6hJO3TlaKKcm3OjmkoWA0tXUQkrgc+YKJiRtcWtC6GkXVbUAtKuuxpgEUqlu37p/EUUeTpWicFclFgv6qzGlUUoynEgG/mG3SECjfkfcjb7RRR74TJUraNLh7KpCuzqSvkdSTb26j0IhX9L6jThEfF9+vYch26n2PSKKTaTdMe2k2vQs1juTlSJVdSlnUYqCSLG45A2227S7gWkpqXDU2qMystiyhG8twvccucUUhGXla+f8Nr8Fti3qXy/lJ/kxK7tkRTLAI/lpsQSpF+vK+xF+u06fgdbOmKlBmuigVqZ25bkgjYix5bfyiilMq8pPTvz18zpdLqQQOfIEddjyhyGKKZJHp436Flx2iiiiFj//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irc_mi" descr="http://soraj.files.wordpress.com/2008/04/buddh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1" y="1524001"/>
            <a:ext cx="8631865" cy="5151475"/>
          </a:xfrm>
          <a:prstGeom prst="rect">
            <a:avLst/>
          </a:prstGeom>
          <a:noFill/>
          <a:ln w="9525">
            <a:noFill/>
            <a:miter lim="800000"/>
            <a:headEnd/>
            <a:tailEnd/>
          </a:ln>
        </p:spPr>
      </p:pic>
    </p:spTree>
    <p:extLst>
      <p:ext uri="{BB962C8B-B14F-4D97-AF65-F5344CB8AC3E}">
        <p14:creationId xmlns:p14="http://schemas.microsoft.com/office/powerpoint/2010/main" val="427723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Yoga</a:t>
            </a:r>
            <a:endParaRPr lang="en-US" dirty="0"/>
          </a:p>
        </p:txBody>
      </p:sp>
      <p:pic>
        <p:nvPicPr>
          <p:cNvPr id="5122" name="Picture 2" descr="http://www.aisquared.com/blog/wp-content/uploads/2010/11/yog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1235" y="711200"/>
            <a:ext cx="10001250" cy="564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0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WH_ch3_S2_ReligionsIndia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427038"/>
            <a:ext cx="11049000" cy="620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16"/>
          <p:cNvSpPr txBox="1">
            <a:spLocks noChangeArrowheads="1"/>
          </p:cNvSpPr>
          <p:nvPr/>
        </p:nvSpPr>
        <p:spPr bwMode="auto">
          <a:xfrm>
            <a:off x="1981200" y="0"/>
            <a:ext cx="822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eaLnBrk="0" hangingPunct="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eaLnBrk="0" hangingPunct="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eaLnBrk="0" hangingPunct="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eaLnBrk="0" hangingPunct="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eaLnBrk="1" hangingPunct="1">
              <a:lnSpc>
                <a:spcPct val="100000"/>
              </a:lnSpc>
              <a:spcBef>
                <a:spcPct val="0"/>
              </a:spcBef>
              <a:buFontTx/>
              <a:buNone/>
            </a:pPr>
            <a:r>
              <a:rPr lang="en-US" altLang="en-US" b="1" dirty="0">
                <a:solidFill>
                  <a:prstClr val="black"/>
                </a:solidFill>
                <a:latin typeface="Verdana" panose="020B0604030504040204" pitchFamily="34" charset="0"/>
                <a:cs typeface="Arial" panose="020B0604020202020204" pitchFamily="34" charset="0"/>
              </a:rPr>
              <a:t>Religions Founded in India</a:t>
            </a:r>
            <a:endParaRPr lang="en-US" altLang="en-US" dirty="0">
              <a:solidFill>
                <a:prstClr val="black"/>
              </a:solidFill>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74798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069"/>
            <a:ext cx="8534400" cy="8382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Siddhartha Gautama</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762000"/>
            <a:ext cx="5943600" cy="5943600"/>
          </a:xfrm>
        </p:spPr>
        <p:txBody>
          <a:bodyPr>
            <a:normAutofit/>
          </a:bodyPr>
          <a:lstStyle/>
          <a:p>
            <a:pPr marL="0" indent="0">
              <a:buNone/>
            </a:pPr>
            <a:r>
              <a:rPr lang="en-US" sz="3600" dirty="0" smtClean="0"/>
              <a:t>Born 583 BCE to a royal family</a:t>
            </a:r>
          </a:p>
          <a:p>
            <a:pPr marL="0" indent="0">
              <a:buNone/>
            </a:pPr>
            <a:endParaRPr lang="en-US" sz="3600" dirty="0" smtClean="0"/>
          </a:p>
          <a:p>
            <a:pPr marL="0" indent="0">
              <a:buNone/>
            </a:pPr>
            <a:r>
              <a:rPr lang="en-US" sz="3600" dirty="0" smtClean="0"/>
              <a:t>Predicted to be either a great military leader or a great teacher</a:t>
            </a:r>
          </a:p>
          <a:p>
            <a:pPr marL="0" indent="0">
              <a:buNone/>
            </a:pPr>
            <a:endParaRPr lang="en-US" sz="3600" dirty="0" smtClean="0"/>
          </a:p>
          <a:p>
            <a:pPr marL="0" indent="0">
              <a:buNone/>
            </a:pPr>
            <a:r>
              <a:rPr lang="en-US" sz="3600" dirty="0" smtClean="0"/>
              <a:t>His father (the King) wanted to him to be a military leader, kept him in the palace until the age of 29</a:t>
            </a:r>
            <a:endParaRPr lang="en-US" sz="3600" dirty="0"/>
          </a:p>
        </p:txBody>
      </p:sp>
      <p:sp>
        <p:nvSpPr>
          <p:cNvPr id="65538" name="AutoShape 2" descr="data:image/jpeg;base64,/9j/4AAQSkZJRgABAQAAAQABAAD/2wCEAAkGBxQTEhQUExQVFhUXFxcWGBcXGBcYFBgZFxQXGBwXFxgcHCggHB0lHBcXITEhJSkrLi4uFx8zODMsNygtLisBCgoKDg0OGxAQGiwlHCQsLCwsLCwsLCwsLCwsLCwsLCwsLCwsLCwsLCwsLCwsLCwsLCwsLCwsLCwsLCwsNywsLP/AABEIAL0BCgMBIgACEQEDEQH/xAAcAAACAwEBAQEAAAAAAAAAAAAFBgMEBwIBAAj/xABTEAACAQMDAQUFBAQGDQoHAAABAgMABBEFEiExBhNBUWEHFCJxgTJCkaFSscHRCBUjM3KyJDVic3SCkpOztNLh8BY2Q2NkdYOio8IlNEVTlOLx/8QAGQEAAwEBAQAAAAAAAAAAAAAAAAECAwQF/8QAJxEAAgICAgEEAQUBAAAAAAAAAAECEQMhEjFBBBMiUWEycYGR4VL/2gAMAwEAAhEDEQA/AMVt4iauwgjrTTbaKFSgWpIFat8c1VDcGtsNdnYdzZp7syAKSezcgCD1o5eakI15OKxzRHAL3MwNUWTNLdzr5+6M/Ook1+QeC4rJq0VdDtYxAUVCcUgWnaxl+0gI9Dg01aR2gim4Bw36LcH6edaKCaolMp65CME4rO9QxuNPna28woCnBZ0TPluYDNMMnsHQnJvpD/4S/wC1Wft0VyMVFuDUlvbBXBraE9hir0v5P80n+1Qfsr7JffbWO5N46M5lG0RqQO7mePru8dmfrVJNEto67MzDaKZ1RTzVKL2PXEYzFqR3DoGhG0+h+POKWrzU7mJmtJQEu1migyOUPfEBZU8wQc11xyKiKHZZFWgHaG/wpo+3suuD/wDVJv8AMx/vpF7UaJLb6lbadJdM6XHdkTmNQy73dNu3ODyq/wCVS95BRnmqtulJq5bRcVpHab2NC2tZ7kXju0UbSbTGoDbBnBIbjpUXYj2Wm+sobprt4jJuOxY1YAB2Uck5OQM1jYzNrrg1zAM8Vp2l+yNbie7iN5IPdpEj3d2vxb4UkJ+1xjdj6UWT2FKOl/J/ml/2qzasDIX0/NULmyxWm9gfZ2dRtmna7eIrK8W1Y1IwmOck+OaXe2HZ8WV5JatKZQiI+8qFPxjJBAz0q1QCG64rytX7BeyI38QuZ5WhhfmJVAMrjP2yTwo8uDn08TmrewmIxFrK6ZnGcCXY0bEZ+HcgG054zzSAw4V9iio0dssrAq6MUdT1VlOCp+tVp7BloEUiK+XrXTKR1rkGmMMWcuBXck4oWkuKmtlLGh9AG7OdcVDfkMKnitgB0qheDFZLs3fQJnjwa8D1JM1VsVrRgaJeamFTFJt7c7mzXsk5PjXFpAWNPGuOypyb0FNMvSq/Kp2l3nc569B+yq12uwAdD1r62PHn5AjqPSieTkKqJ50OOn186r7T5VYAyOccjjnpXwFZWMiCelSRocjGf20T0uzEjYJ+uOeKYIdEhAxgn60udFqDYpapcSlMEklcMD97KnI+orWvYN2nur3333qZpe77jZuCjbu77djAHXav4UGXRrYqBtOec5Y4NFfYXZrFdaqi/ZBtcfUTn9tWpWTKLRP7Zu0F3bXFoltcPCHSYttCnJUrjqD5mmP2OOTo9oTyT3xPqTcSk0je39sXVif+rn/WlO/sY/tNZ/KX/WJaCfBY7He8e+ap33e9136dxv3bcd38Xd5+7nb04z9aQe2lsJe1Nig5wsLsPWIyyAn5BRWl6D2g96uL63KbPdZFj3Bj8YdN2eACp4NZ7pHZkQdqSd7yD3d7oGRi7rvHc4Lk5IBJA9CB4UxGq39+I5LdD1mlMY+kEsuf/S/Osl9v4MNzpl0M/A7ZI8NjxSL/AO/8K0DtTbzteaY0UZaOOaV5WGMIDA0YJyc8943TypV/hEWRfTY3H/RXCE/0WR0/rFKANB16DvbSdP8A7kMi/wCVGR+2hPsyg2aVYjzgRv8ALG//AN1XeyN139hayH79vGT8zGAfzzU2iwC3s4UxgRQIMeWyMcflQAp+y677241d/wDtzj6Ku0f1aBe13VdUhu4xY+89z3ILdzFvXfvfqdpwcYrr+DvPvgvXPVrncf8AGTP7aY+3HtBjsZ1tjBLK8kXeAoUAAJZedx9PzoAG+wBs6Wx87iU/klZl7cnI1abBIzDEP/JWm/wf0I0sg9RcSg/QJWd+2bTXm1a4KkDu4InOc8jb4UXQVY46D7X9PtrW3gZLkGKKOP8Am1xlECnB389KN+whs6TGf+tm/wBITXnYbsTp8unWcklnA7vBGzMUBZmKAkk+dMfY7RrewskigkLQDdIJXZTkOS24sAFxg/gKAMZ7WwgavqKgADdE31aFSfxPNBb2zBHSuu0GtpcatdzQndHK4RD4MI4wu4ehKkj0IrmWYjrUPspdC3f2Y5oK6YNNWouCKXp4smqTE0QRiienrg0PVcGi9kKttUJdhuFxt6UF1UDNFd3FCdSasYLZtJ6BBTmpu4qEPzUvfetbsxR9bJuNHbC2xzQWwbmjizYXisuWqNuHko37Zcnwzj6D/g1xFIM/Ko52O4+tEE0GTYGymSM7d3x/UdPzqW0uyeLb0Q96B+6pY5Qf2etQyQMvDDFWrS1yR5VLkNIJaO5U568edHY7w54B9MUKto8HngUSa7RFIXJPhWTls2jFnskspPPA+oNN/sRz71qmev8AYn9Wes/PaSZDtYAqfA9a5kmOTJHJPEzgBu5kaMttzjdg84yfxq4zSZM48kOH8IBc3Nj/AHuf9aU7+xj+01n8pf8AWJawsSszBpZZZmAIBlkZyoPUDceM1etoZFULFc3MaDOEjmdUGSScKDgckn61vaMOJr/s/wD7Za1/hEP+jar9paA65cS45Sxt48/3y4mbH/pD8Kwl45I2ZkublWcguyzSBnI8XOeT86KabZSOS3vd4HYAMwnk3ELnaCc8gbmx5bj51ai30SbD217ZGxudPgEQk97l7ssWKlBvhXcBg5/nT5fZrz2u2Xe6ReL+igkH/hOrn8lI+tZr/wAnUfBlluJmH2HkldmjOQcxkn4TkA5HkKiutIbBDXd66kYKNcSFWB6hhnkelV7UgNE9iV73mkW/mhkjP+LIxH5EUe7dXXdadeSDqtvLj5mMgfmRWA3cLQ5EE9xCpO4pFK6JnABO0HGeBQt7qaTEb3VzIrEKUeaRkbJHBUnBHpWb0Pial/BziK212D175fziU02dsPZ1b6hOk8stxG6J3Y7l0UY3FudyMc5J8axy0tVwVtZriEqF7zupWRHbpuIB5avLxpIuXv74D/CJMn86y96NGjwyTNY9jdqIrS4iUkiO9uUBbliFZVBJA68VT9pvYGCZLzUDNcJMltI21HRYm7mJioYbCSDjkZ/CsakvzH8MVxeQhmLcTSKGZurEZ6nzohad7KrLJeXbKwwVM8hVlIwVYZ5B6Y9aHlilsSxSb0a12F7MSPp1m41C+jDQRnYjwbFyg+FcwE4HqTWN9n9MV7UGTeUyfg3y7CQ/XaBs9a7uGnjAWK7uY0UAKonkCqB0AAPArrR7cADbNnaPsj7OPlmpllTWi4YneyjBp2zUYI04SR1IHgCDzj/jxps1/SMZIFURbsJveFXc8EZZR93dgjJ+Q8PPFOurIGUN5gH8Rmt8DU415JyQ4u/Bkd4CDg1QaPmmDtHEFJIpaM/NJqiD546kikIr6Fs1YkhGOKkqj4ah4VzcNuobPEwNS20/gaqqFZDNbnPFcdw3lTDZwhqJiw9KnkUoifAMUWtTmoJLTFdWzYNRezriviWp4cSIfDjP40Xlj2jhSWPLNnzJ4/KqluneEHwBpiiQMCCA2R9k8HPmD4jzFZZiMS7Kc1huiDEdVyPHjFULMD8KNyyFVZWxjHHoMcCluDhv1VMOmE9NBfuS3SoLgPEQSAR5jqPpViKXgV3PJvwCagqrBdnaSXUjHhVXgdeefGiOtaXND3TD7BDKcg8Hy69cUT0rcpCRDIHJ/eaPyszxvFKo+IblII4I6H08vrVqSsXB1RmEiMpzROyucjmpbmAE4qo8RFdK2jna4s6ubnmi+j3wHjSleuapLqZSt8b4ozka2uorioLm/B4FZgO0j1JH2lbPNavIiBu1NwRS9DxcRc4HeJz5fEOa7j1LfyaHalLmuaW2XZoqukIKIcjcT69PHihc9kkuTICx+7ziguhaxLKyJIQQikA4+L6nxpoi1BIviIBI8DXFO4aOuLU9izfaG8jltjKnGSSixLhcZ64zjx60x6R2ZxECengQc5+v1qoNSa5mV35ijYMI+inHiR+dNUPaOJlG1VOCfH9dKU21sqEEnoz7WtClVm3gkeGDn5Egc4zX2l6U+AxfJXPOMEjjA/XTLrOqKdskYHeI2SQcgqRgoR+fzFWpr5ZFDL0I6eFJ5HVD9pcrB0MLvhlPThlx1z4n0GKLa5rCgYz4YoSl93QfHJPGMeeec/spK1G6kkcKMkk4AFdfpZcbZhnfSJ9YujJnFVLTsrdyAMIiFPQv8IP7a0nsR2OVB31xhmHIQ8gH9povrOps7dMDoFHAFVOdbMowt7Mwj7E3g5Cofk3P6q4awliOJY2T5jj8elaTZ3xB4NM+6O6i7p4VY7eT8vSsseVt7NpY0lox+LTw46UC1jT9hrQ9X0prRsY+A9PT0NKuvEMDXovJCUDmcWBNHusYpmW5pLt0KtREXbVxtGkZaCZiUmqN6AOapfxpg1Vur/d0qVAp5dUMfZqQMJPTH7aJXfIxQ3sjbEQlz95j+AGP30UkWssvZePoHuCiNzmqMc3n9Kk1GYjIoULjyxTiiZPYdtbjNXo5qWobqiUNx8JJ4x+dTKBUZh6eP4QVk2Njw68+lDtPhliLENIykjljk58/lVOyt5HYsHQN4K2Rkejc4/CicjSxqO9jCh2wG3hs458PPFVGHgbk2rC1jpxbk+Ne6hpu0ZojpF6u2q2s34wea7YxUUc7bYl30AGaXdQi5o/ez7iaDXZpNpktA3FfCpHWo6gQVtH4r66eubfpTN2GsIZLgvcgNFGB8LfZZ26bvMABjj5UpSUVbKjFydIF6dKIu7c9GYqfqP34oneXG6LPz/Kj/tBsrd7VpLaNU2OvEYCp5EhRx0bw8qR7WUm3VT+kR9OtYyqaUkaq4PiMugZdSAW9RGMsM9MnB5qCfsuWdiHnUN1+A8/PAqjpnZq4WRn3GNPCQEgEkAgcfOp5tVu4vgFxJxnndkAHyzUu1+lmkY2raLk1mIIiFOVA54ww9TU+lnCY9ePrS5HcXLsxd5GQDkv47gcYz1qxqOqlERE+0w6+XhUSg3oFNRColBDkn7xH4cfrzXegW4WTvSM9Qvp5mgMc+FC5/wD7TPBblUTnwFav4oV2ONjqWPh4CmquoQjJI5oHb3RHPlUs+s8/u6Um01snphCxiySemKL2t+IznPNKP8a4H7qjm1DcM1C10Xf2G9f1YTA7vkPIVn0rlnKnwJFGmu80BklxcN9P1CtsbM5l0aeMZxVU2tHkcbKFtJyaYUKF3bFDzU+i6RJcyiKJck9T4KPEk0xXKwn7a5HocEfWnvszd2qwYtUCD7/i+cfePU1TbStkcU3ooXVskMSxIOE4z4n1oLMaMX/xEmhdxHmuWTtnQlSAeo+dAp4+eKaLi3B+dDtR03auRz54q4SoylECByORXYnyevFcbSeMVC4wfEGtqsyboPG64THXgZB6VU1LVpZGGT8KE7QPwyap20jNhR+NFDY4WkkolW2qPLXX3Xira6g0nU0Akhw1WoZCoqpSbHBBW4UYoJP1qea9yMVxbwGQgA8noMMzH5KoJNKOhS30VWXNELDSMjdJnb4DxNF49IWHluW68jj86ivLo8f8f8f7q0W9kNNOmXHu40X4FXH6O0bT+/60xx3qz2sW2NIhk4VAFDY43YFZ5I5INO9pbMqwr0wi5+oyfzNY5qUTbFJuWwrfWZW02eefqSf3YrM4zsk7s9N355rULMy3FuGKhSMhcnG9QcBgPAH1rL9eiZZmyCDnp5c1ON+GGVeTRtM7TpEoSQAqQAVYAggeBB4OKKLrll9pYbfI5z3aZB8+azWz1GOWPZKPi8D/AL6ktYLdOSc48zWcobNoZtdINdr9YVwSMc9SPHwpSgkLP3hHA4APTp+6udWv+9bC8KOnrRX3MJbx5+02SfyrfGuNGE5ObbLOmaessihRg/aI8MDkn0o+JgUyDkDihHZiXa7N5IR+NW9LQDep8Tmoyy+VFY18bPGuKgDeNWZ4cHjpXpCnkdaxLKkhNQiSrMxHQ1Dt8qEJnkZyaBXs2Lh/p+oUfjXnFDNS0fvFedH+y4RlI+mQa1xyVkzi2tE0eo/Diq5uxUcGkPipxpRrV0ZpsHST9D51c0LVTBJn7p4YeYoWp4FesK0kk1TITp2afIokUMhBB5GKD3MmB60v6FrbQnaclD4eXqKYriDeodfiB8RXDODizqjJSWgVPJVa4u8DBqW7UjjFVTb7vDJpoTB8Yy5xwOoqWSIS4DcEdCOvyrpo9gJxjPSuYeNvyFdWPowmSWmklTkMGH4Gikq/DVBnIPFHeycsM06wXOdkmQrA4ZG8MH16Y+VE46tDxvdCzNGM1DOlPmv+zyeNyYCJYzyOQH+Xka57H9hmmkzdAoq5/kzwzbepPkv66i0dOkhY7Ldjp75/g+CIHDSt9keij7xra+z3Z+1sI8RDLnhpD/ONj1xwPQcVD79HGwjgUoq/CAOOnyqJ5mOWLZ9awyZWtEwxJ7BHbWw71S4XDDPQfkaym+fp6GtouEyuN2c1jXaO37qeRPXI+tV6bJdxYeoh8VL6ONMtjLMkY+8wH06k/QA1pkZDueMqMn6DwFJnYmDmSc9FXYPVm64+QB/yqbdJn25Jo9RK3QvTxpWGLSXhSBhcABfIAdPpSfb9mWu1kmmcozsWjXaOFJ43flTZa3CuDzkc11LGcfCBv2naCcLnHGfSsVKjZxsxmfTsOyAgFWKn5g4pl7J9iDMRLdMY7ccgZw8v9DyX+6/CiVpoMFm3ez/2RLndyD3QbOeF+8f6XHpXuu9rGkyVIyPwX0P7q3lkfUTCONdyIu2mm6dA8fuoI+H41LMwPTB+Ikg9eKWJr1pGyeg4A8hVG8uWkcsxzn86+jbFa44NK32Z5Jp6j0GbG42JKfAhRRPQ5SybvNjQfSEV2KuMqR09fOmTTLDu4wvUcnj1NZ5VsvG9UWkIzzU20eQr22tyecVI8RzWbWi1QPuYAzeVRXFmMfCaIm2JOar3ELDqDikMo24x9oivrCMMHQHIMhP4f76p6xIyqNoJJbH0q7pDBQPz+dXGNuxOVKgslkAKiMQqxLccVQMlULQgx13XKCuq6TlPCaI6Nrklu3w8oeqnof3H1oc1cYpNJqmNNxdodyvvvxQ+GMr4jPgf30Y07SUUfTkmkLs5rElpOsiZx0YDxU9QRTl2z1eNY1EDlllUMT0OD92uWWNppI6oTUlbAPai+jlfEYG1RtB6Zx1ag0QHX5ColOevj+qpErriqRzSduy2oyMVW3lCGHBVgR8wQab/AGa6Zb3N73FyCVeNtmCRlwOBkemT8wKE9sNDNrcywkHAOVJHVfA02CWrNS0XWzLFG46MoP18R+INH4HDjoCfI9fxrK/Z/ekxyQk8qd6/Juv5j86bHvCB1ril8WdiXJWi1rUCxsNhBDc+oPlQpUZTksAPLrn6VXvLst1q9DEBErN97pUaewknFHsUxYZIx5Vm3tEi23APmtPzSsCvHwgYPIFKXbKIS3FsP0nVT8i3P5Zqsa4zFJ8oNB3TbcR2kEZAyEBP9JviJ/E1A7fCas3b9QOlDbh/Cok7djjpUSWVwYs+IJ6VNqOsHKheOMn91VUTwNQ6igSN5m+4OPLd0A/E0l2U+rFztDrDuxVT04Y/sH76A943hgfQVMTXSR56DJ9K7owSVHC5tuyESNjGfyFSCrsOjyN4BR/dfuq6ulIuNxLfkK0USWyhp8m1x68fjT9b3MaxrvYdBx40siRF+yoH05q5ounzXUojgTeT18lHmx8BTWFTkrKU3FF6818N8MZK5wOBz19a3Kw7L2yKuIYy21clhuJOOTzS/wBmvZzaQbXuAs0owef5tSPJfH5mnoyIR1FXleNpKKSr6/0lOX2J2pxWRlEbQpyQGdBs27vsnK4yCeM+dDda9nr7Ha3mYkDKxyAEHH3dw/dTw+lxMc4Hh4+Xzq3FFj7xPzOaiaxOuK/calJH5j1iFiQuCCM5HkfKobeNkrce0vs6iuJWmjlaJ25YYDRsfMqeQfkazLtNoE1m4SYDDfYkXOxsfqPpUSh/x0UnfYOtXLCrHuh8jU2kBemRnyo3sFP2w5GPrXtcqa6BoIPMV0Fr4V2tAEZf0GfPFSd8xABwQPmK+K10EpUNSaOeT4AfKpkWvlWu+lUIs6XdCKaKRt+1WDHYcPgfonwNHe3Gsx3c6zRszZjAbeMMGUkYI6c9eOOaV816DTvVDTqwpot73M8cn3c7W/otwf2H6U+3rDPFZhuyCKbdK1IyQrk5KfCfp0P4Vy+ohas6MEvATZqlj1DCbCM46dMVRWbNDtZlICkEjk8j6da5oLZ0ZP0hO71A7SQuB5dfwNBxP393bAfdJJ9AFY/8fOqMt60mAT08RU/ZuYCeR/0Y9oPqW/8A1rdI5rGLUpQKEFsnir8Fu9zKsUSlpHPHl6k+QHnWnaP7NraJR3+6WTxILIgPoAc/iaUcbkXKaRmFtz14oZ2icugjAOwHccEDJHT6D91bcvYKxDbtshA+4ZGK/UZyaLroFqFwLeDb/e0/dW+PDjjuTtmU8rapH5Wj7pD8cbn68flWmaF2Bu5oldY44VIBAc4bB8wASPrWuW/Z61U7kt4VbzEaAj64q8nHyro5xXS/swMZuPZnqGcAQkefecfmM1btfZFcNjvJ4l89oZ/3VsYNfEVPufgZnmmeyW0X+eeSU+Wdi/8Al5/OnPTdHht07uCNI18lGM+pPUn51favN/nSc5PsCE248qjMAFWia8IqBlZeKmU142K45HSkB2VzQ/XtIjuoXhlGVYdR1U+DKfMUSjnHjUmymgPz9qfYG/tmO2NpUByJI+SfUr9oGqYN4OO6uP8ANyf7Nfo4rXOa05LyhH4yVqkBqor096dpOn9ypmN73u34lWBtgbHQErnFSNIUlNdUx9lLS0JkF8twnjGscTFiPHqp4HH41zd29p78qxpce6jbuJjbvcEcnbt88448KCuK+wCua+3Vos2iaLsDrcXOSSO7CZmBHPMezcOCOT50q9qbW0jVTbG4OThu9iaMDjjk8HNNipfYIV6+NGdI0y3aMGaS4jfJ+FbaRxjwOeK51jT7dFBimkZiwG2SF4j8xu4P0NFhx/IJBru2gZz8KlvQAk1fm01AcCXIxneUk7vp+ns249c4po9nXaGLTvenlV3DIChSNypK5PD4wFPHNAJfYo67pklrKEkBViiSYPXa4yM+v7qr6Pe7JGTwb9ecj9v41Y7Ta1PfTPdSRsNwAG1G2Ki9AGxyBzz86E29tIXRxHIV4OQjEEenHNTLaoLqVoebc56VP/FwmZQWACnJHien7qG2t/Gi7mOMHbggh936O3rn0onDqojUtJBcIP03hcIB6kiuKMG2dc5pRCsvZ6AgYBHyPWrGi+z8TOxKFITkB9zd5n4eYx94gg8txyevWi3s8s0u3aUlTDHyTxgt1AJ8AByfpTG/tGskZlhS4n2nazwQPJGCPAMBj8K3x43HswyTT6Jux/ZBbHcyB5JGABklKBto8FCjgfnTSJCByp+h3UsL7SdPMRkEx4bYY9jd/u5+Hu8bs8Hw8Kqj2o2BBO+QN4RmKQSn1VMZI4PI8q2MRw+FuR/vqksndvg/Zbp6HypTl9plgeQZt/6Ihk3gebLjp61zd+0CyeEvvfdnAj7t+93Yz/N43YxznypDHhjXVItv7TrLZ8TS78fzfdSd589uM49elHez/aeC7VmhZvg+0rqUZcjOSrDOPWgQfWugaSrn2j2gdkjWefYdrNBC8iA+W4DGaLdne1tteblhc70+3G6lJV+aHmgA+RUbUv6722tbWQROXkmIz3UKNJIB5lV6D50MT2mWQ4m763OCR38Tx5x+iSMGgY45oD2u1B4o0CEgseSOuBQKT2m2fgtz/wDjyfuoJ2n7f20wjCLPuG47TDIGxxyBjkdPxFZ5b4ujp9HwWaPOq/I1SvcWojdpO8RsblPOPHrRjW9QMMW5erYC59azQ+01hgt3qqoH2oWCYHmcUdl9o1hKiieO48D/ADEuAceBArOClTStfudOaWNShKfF73x8/wAF/wB6u1jE5YFOvh0z5Y6Uz6LqPexK/wBCPIikTVfaDp5tnjickYCbcEMD5bT8WfTFRdne3EFvFiaK6jXdku8EgjAOBy2OKIKSlXgPUSxzw8qSleq+jUN2a+xVKwvUlRZI2DowyrKcgg+Rq1vroPNPxfa27SMqL9piFHzJwK/WvYPtQ9/FO0kHcPDO8DJv7zlFQk7tq/pY+lfmv2cWfe6jbL4Bwx/xef2Vvvsj+zqX/eM/9SKmHgG9mO2Rv9caIw937rDdx537u8/siBd2No2/zfTnrTTp9u41e7cqwQ2tsobB2ErJOSA3QkZHHqKy32Tf84b75Xf+tpWxW2s7r2a12Y7qGKXfnr3rSLt244x3fXPjQIz/ALKWm7tPqcn6ESD6ukH7FNGva7ELjRrorz3Zzn1hn2v/AFWFSdjLTGq6zL5yW0Y/xbcMf6w/Crp0OT+LLy3m27pffmGw5GLiWaVeoHP8p+VAEfs47VPfRSh4BC0DJHgSd5uzGG3Z2jHBHnWU+2PtRJdMY+4CJaXUkQk7zd3jBf0No28DPU9aav4O9wZLe7Zuvexg/wCLCq/srNfaHJ/L3aeeo3DfgiD9tA0at2bmM/ZVvP3O5j/zfeoPyUU1x6dt0gQY6WXd49Rb7f10qexZTLo81uRgpLcQ8/3aK+f/AFPyp6a9HvBtOP8A5fvMeON/dj6daBCbqR937L48fcI1PzlRVP5vTT2TQW9jYxNwTDFGP6Qh3kfgrUte1qDZpCWwz/KSWtuMdftr+xDTVq2nSPLZGMrsgmLyAkglfdpYhtAHJzIDjjpQBnml6Qg7V3JkUEe7+8RA84ciFCwB8f5ymvVu2SWlzcR6htitisPuz93IwlLK/eqzAFcghfh4OD40sdv9AvJdbtZbCWOKb3Vm3SFghEUuGBwrZyJlGCPCm3S773sz2F/DC00SRmZUy9vIsoOGj3AMCNvII4yME+ABn8chj0S97j4Ibi+ZIGClP5CaZFyoIBAxuA9MVoet3g06Kwhto4wkl1Ba7cHCo6uSVwR8XwdT5k81nOp5isLuy3Fks9RtkiJ6iJ5EZVJ8duSM09+0rrpn/edt/UmoAods9LjXWNIuFUCRpJo3IGCwEJZc+ePi/GivaTRt2p6XdgcxvcQtgfde0mZST4AFCPm9Qdtj/wDENH/wib/V2pnjv1a4kg+/HHHL9JWlQEfWJvxoAU9O/wCcV1/gMP8ApaRO1Vy1v2kN39yF7RJPIRzxmJj9Aae9P/5xXX+Axf6WkD2iSRG/1aGRlVpLe37sHxaNN/Hr0pN0CNYOhj+NBef9kMH174P+rP4mst1zVnNprN+rHE8ot4iD/wBFGwhDL5Zyx+tP3/KGT+IffB/O+5b8/wB33WN3+VzSJ2qsRF2aWNfurAxx4lpELH8TQwNA16R9NtLWKwg3gTQxGNU3MYgGaQgAjLlUPxE9TmljV9ajn1ex7q3uILlO8EvfRiPvLcoTjO478NjHlk02e0HWZraO0aFgpkvLeF8gNmN2O5eemQMZHNC/aaMXGlOB8XvZTPjteM7h8uB+FMD32VIGjvp8AzveTq7HG7EZCohPUKBjj1oB2t7XW9zpklpeYXUWjP8AY/cygrOD8IjyD1IGCCQQeuK87Kw6g15d3dgbYWpnaOWCZ5BveLAaRdsbbGPTI8uQaN9o0t9W0n36JSskcUk8EmAJY5ItxKbvLchUjp4+VABr2fdrG1GGaR4O4aKdoCm/fyqoSc7V8Wxj0pW7L9sTf62YzD3Xu0N3GDv395/ZEC5xtG3+b6c9a9/g/wB0ZbO6kb7T3kjn5tFET+ulj2Tf2/u/6N5/raUAGvbZ25aBZtPFuWWWBSZt5ATexGNuw5+z+kOtP+v6w1raxSKoYtJbRYOeksqRk8eIDZrOPbr227sS6b3IPexRv3u/BX+UzjZt5+x5+NP3bDXhY2HvBhE+3uQIywXJZlUENtbBBOelAFfU9EgbWLSZo07z3e5OdoyWR4ArHzIEj4+fpXGq9sltLq4j1DbFalYvdpO7kYSllbvVdgCuQQPhwDjzrO7zV9U1TU7cW6R2M1tFJKiyOzcFkV95EZznKjbtxjPNaXpWoe9mewv4oWniSMzKmXt3WVSQybwGB45BHBxgmixuLTpgL2YMBBclBi3a7uGtuCo7hnym0HovXFN3vVJnYoGBr2y3FktZykROSRE6h1Qnx25xmmSobGj809iu0PuNx3/dCUhSoUtt6+OcGn7sP7W4LNbrvbeUtPcvcARlSqh0QbcsQSQVPhWRk8V4Ksmx87F9uYrPU7i9eKRklE4Crt3jvZlkGcnHAGKbbX2yWy3890befbLDDEF/k9wMbSkk/FjB3j8DWLmvmoA23RvbPaQyXTm3uD38/ejHd8AQRRgH4vOMn61W7Ie2ZLeOVbmO4mZ55ZEO5W2xvgqmWbw54HFY2KkWgDSfZn7RrfTEuUaGZ1ll3pt2fCuMANk9enSlLX9cS4upJgrKklxLPg43YkK4XjjI2/nQE19QNOjW+xvtVtrJrv8AkJmjmmEqBdmV/k1Ug5Pmtcn2sRfxuL/uZe691922fB3n84ZM9cY3etZMo5qRaBGu9q/alBfG12W84S2uY7qTPd5KRZ4HxdcsK97R+2mOaS0aCO4jWKcSSjco7xAMbPhbB6k4PHArMrAfydx/eT/pI6CUk7bG1o3mf2jPeXFtdWNnM3u5mSRXZFV0mVMorAnDAopHGOKND2jQrJJJHpd7706qrFkjRW2Z2q0m88DJ5xSD7KG2W7nrmQnHhwAKaJb9iTWOTK4msMSkVfdJZba9Wcosl5J3zBf+jZcd2Fb+5wKNWXb/AHxxJfadcTTQsrhrdElj7xAQJVy6lTyfxNA5J2PjXkV68LiRCQwI+RHka54eplezon6aNaCes39/cXtpfmykS2tWfZBuX3l+8Qq0hXO0dFG3PgfOpjr95/GX8YLp913BtRbPGTH3hYStIHC7sEDOPPk04PKXRWPiAfyofFfODgGul5aOXgKjdr5INRl1CSwulikt0gCnu94ZH3EkbulVu13aYaxatBb2U0bs6EzSCMKoRsnJBLZxximDtvrggt2ZohLx4nA/UaTvZhq5nW4yqqAwIA6DIoeR1YuKsKWuuTPpP8WLZXBk7gwd78Hc56bs7s7fpn0pkvNGFxYvZscZiCA+TKBg/QgV1oB+Ej1NEoThqFNumNxoX5u1xEcUOp6bcyywujh7dVliZ4jlZVO9SPPBz1NSNPcald288lu9tbWxZ41lI76WR127mUcKFGcDJ/c0tXqHir5WRQpWN3PpU9wVtpLmzuJDP/I4M0UjABxsJAZTgHqPGoZtfa4tGsNN06e2SRXiLzqsUUKSbt7KqsxZviOOnJzTmK4fg0cqHQl9kGm0RZ7X3O5uUecyxyw7CpUxxrg5YEHKmhHZqwuNPvG1B7WWQTLcZijKGWPvZxIu7JwfhHOD1rW4m3Jz4VUkFOxUJXartRJe2s8KaVdiSWNkV3SIAEjglt2cV52j1mbULdbNbG5iJkgLSS92I1EcisSSGJPCnGKYtWkIUYJHJHBxyRwfp+2h55OfM9Cc+BGD+Pp0osKO+0tpNFcW9/aoJZIVeOSHIUyxOBkBscMCARmoU7eRiSSSLSb73p1VWJjjRW2Z2q0u88DJ5xXSu2Dyem3qev6RwRzUizN4Egk5ByeAPDGcHoevnQDOOy2mzIJ57naJ7mUzOq8qgwFWMHxwoAo5igeTz8R/HpyeP2fh45JlVXIyJCM+Hl6UqGf/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0" name="AutoShape 4" descr="data:image/jpeg;base64,/9j/4AAQSkZJRgABAQAAAQABAAD/2wCEAAkGBxQTEhQUExQVFhUXFxcWGBcXGBcYFBgZFxQXGBwXFxgcHCggHB0lHBcXITEhJSkrLi4uFx8zODMsNygtLisBCgoKDg0OGxAQGiwlHCQsLCwsLCwsLCwsLCwsLCwsLCwsLCwsLCwsLCwsLCwsLCwsLCwsLCwsLCwsLCwsNywsLP/AABEIAL0BCgMBIgACEQEDEQH/xAAcAAACAwEBAQEAAAAAAAAAAAAFBgMEBwIBAAj/xABTEAACAQMDAQUFBAQGDQoHAAABAgMABBEFEiExBhNBUWEHFCJxgTJCkaFSscHRCBUjM3KyJDVic3SCkpOztNLh8BY2Q2NkdYOio8IlNEVTlOLx/8QAGQEAAwEBAQAAAAAAAAAAAAAAAAECAwQF/8QAJxEAAgICAgEEAQUBAAAAAAAAAAECEQMhEjFBBBMiUWEycYGR4VL/2gAMAwEAAhEDEQA/AMVt4iauwgjrTTbaKFSgWpIFat8c1VDcGtsNdnYdzZp7syAKSezcgCD1o5eakI15OKxzRHAL3MwNUWTNLdzr5+6M/Ook1+QeC4rJq0VdDtYxAUVCcUgWnaxl+0gI9Dg01aR2gim4Bw36LcH6edaKCaolMp65CME4rO9QxuNPna28woCnBZ0TPluYDNMMnsHQnJvpD/4S/wC1Wft0VyMVFuDUlvbBXBraE9hir0v5P80n+1Qfsr7JffbWO5N46M5lG0RqQO7mePru8dmfrVJNEto67MzDaKZ1RTzVKL2PXEYzFqR3DoGhG0+h+POKWrzU7mJmtJQEu1migyOUPfEBZU8wQc11xyKiKHZZFWgHaG/wpo+3suuD/wDVJv8AMx/vpF7UaJLb6lbadJdM6XHdkTmNQy73dNu3ODyq/wCVS95BRnmqtulJq5bRcVpHab2NC2tZ7kXju0UbSbTGoDbBnBIbjpUXYj2Wm+sobprt4jJuOxY1YAB2Uck5OQM1jYzNrrg1zAM8Vp2l+yNbie7iN5IPdpEj3d2vxb4UkJ+1xjdj6UWT2FKOl/J/ml/2qzasDIX0/NULmyxWm9gfZ2dRtmna7eIrK8W1Y1IwmOck+OaXe2HZ8WV5JatKZQiI+8qFPxjJBAz0q1QCG64rytX7BeyI38QuZ5WhhfmJVAMrjP2yTwo8uDn08TmrewmIxFrK6ZnGcCXY0bEZ+HcgG054zzSAw4V9iio0dssrAq6MUdT1VlOCp+tVp7BloEUiK+XrXTKR1rkGmMMWcuBXck4oWkuKmtlLGh9AG7OdcVDfkMKnitgB0qheDFZLs3fQJnjwa8D1JM1VsVrRgaJeamFTFJt7c7mzXsk5PjXFpAWNPGuOypyb0FNMvSq/Kp2l3nc569B+yq12uwAdD1r62PHn5AjqPSieTkKqJ50OOn186r7T5VYAyOccjjnpXwFZWMiCelSRocjGf20T0uzEjYJ+uOeKYIdEhAxgn60udFqDYpapcSlMEklcMD97KnI+orWvYN2nur3333qZpe77jZuCjbu77djAHXav4UGXRrYqBtOec5Y4NFfYXZrFdaqi/ZBtcfUTn9tWpWTKLRP7Zu0F3bXFoltcPCHSYttCnJUrjqD5mmP2OOTo9oTyT3xPqTcSk0je39sXVif+rn/WlO/sY/tNZ/KX/WJaCfBY7He8e+ap33e9136dxv3bcd38Xd5+7nb04z9aQe2lsJe1Nig5wsLsPWIyyAn5BRWl6D2g96uL63KbPdZFj3Bj8YdN2eACp4NZ7pHZkQdqSd7yD3d7oGRi7rvHc4Lk5IBJA9CB4UxGq39+I5LdD1mlMY+kEsuf/S/Osl9v4MNzpl0M/A7ZI8NjxSL/AO/8K0DtTbzteaY0UZaOOaV5WGMIDA0YJyc8943TypV/hEWRfTY3H/RXCE/0WR0/rFKANB16DvbSdP8A7kMi/wCVGR+2hPsyg2aVYjzgRv8ALG//AN1XeyN139hayH79vGT8zGAfzzU2iwC3s4UxgRQIMeWyMcflQAp+y677241d/wDtzj6Ku0f1aBe13VdUhu4xY+89z3ILdzFvXfvfqdpwcYrr+DvPvgvXPVrncf8AGTP7aY+3HtBjsZ1tjBLK8kXeAoUAAJZedx9PzoAG+wBs6Wx87iU/klZl7cnI1abBIzDEP/JWm/wf0I0sg9RcSg/QJWd+2bTXm1a4KkDu4InOc8jb4UXQVY46D7X9PtrW3gZLkGKKOP8Am1xlECnB389KN+whs6TGf+tm/wBITXnYbsTp8unWcklnA7vBGzMUBZmKAkk+dMfY7RrewskigkLQDdIJXZTkOS24sAFxg/gKAMZ7WwgavqKgADdE31aFSfxPNBb2zBHSuu0GtpcatdzQndHK4RD4MI4wu4ehKkj0IrmWYjrUPspdC3f2Y5oK6YNNWouCKXp4smqTE0QRiienrg0PVcGi9kKttUJdhuFxt6UF1UDNFd3FCdSasYLZtJ6BBTmpu4qEPzUvfetbsxR9bJuNHbC2xzQWwbmjizYXisuWqNuHko37Zcnwzj6D/g1xFIM/Ko52O4+tEE0GTYGymSM7d3x/UdPzqW0uyeLb0Q96B+6pY5Qf2etQyQMvDDFWrS1yR5VLkNIJaO5U568edHY7w54B9MUKto8HngUSa7RFIXJPhWTls2jFnskspPPA+oNN/sRz71qmev8AYn9Wes/PaSZDtYAqfA9a5kmOTJHJPEzgBu5kaMttzjdg84yfxq4zSZM48kOH8IBc3Nj/AHuf9aU7+xj+01n8pf8AWJawsSszBpZZZmAIBlkZyoPUDceM1etoZFULFc3MaDOEjmdUGSScKDgckn61vaMOJr/s/wD7Za1/hEP+jar9paA65cS45Sxt48/3y4mbH/pD8Kwl45I2ZkublWcguyzSBnI8XOeT86KabZSOS3vd4HYAMwnk3ELnaCc8gbmx5bj51ai30SbD217ZGxudPgEQk97l7ssWKlBvhXcBg5/nT5fZrz2u2Xe6ReL+igkH/hOrn8lI+tZr/wAnUfBlluJmH2HkldmjOQcxkn4TkA5HkKiutIbBDXd66kYKNcSFWB6hhnkelV7UgNE9iV73mkW/mhkjP+LIxH5EUe7dXXdadeSDqtvLj5mMgfmRWA3cLQ5EE9xCpO4pFK6JnABO0HGeBQt7qaTEb3VzIrEKUeaRkbJHBUnBHpWb0Pial/BziK212D175fziU02dsPZ1b6hOk8stxG6J3Y7l0UY3FudyMc5J8axy0tVwVtZriEqF7zupWRHbpuIB5avLxpIuXv74D/CJMn86y96NGjwyTNY9jdqIrS4iUkiO9uUBbliFZVBJA68VT9pvYGCZLzUDNcJMltI21HRYm7mJioYbCSDjkZ/CsakvzH8MVxeQhmLcTSKGZurEZ6nzohad7KrLJeXbKwwVM8hVlIwVYZ5B6Y9aHlilsSxSb0a12F7MSPp1m41C+jDQRnYjwbFyg+FcwE4HqTWN9n9MV7UGTeUyfg3y7CQ/XaBs9a7uGnjAWK7uY0UAKonkCqB0AAPArrR7cADbNnaPsj7OPlmpllTWi4YneyjBp2zUYI04SR1IHgCDzj/jxps1/SMZIFURbsJveFXc8EZZR93dgjJ+Q8PPFOurIGUN5gH8Rmt8DU415JyQ4u/Bkd4CDg1QaPmmDtHEFJIpaM/NJqiD546kikIr6Fs1YkhGOKkqj4ah4VzcNuobPEwNS20/gaqqFZDNbnPFcdw3lTDZwhqJiw9KnkUoifAMUWtTmoJLTFdWzYNRezriviWp4cSIfDjP40Xlj2jhSWPLNnzJ4/KqluneEHwBpiiQMCCA2R9k8HPmD4jzFZZiMS7Kc1huiDEdVyPHjFULMD8KNyyFVZWxjHHoMcCluDhv1VMOmE9NBfuS3SoLgPEQSAR5jqPpViKXgV3PJvwCagqrBdnaSXUjHhVXgdeefGiOtaXND3TD7BDKcg8Hy69cUT0rcpCRDIHJ/eaPyszxvFKo+IblII4I6H08vrVqSsXB1RmEiMpzROyucjmpbmAE4qo8RFdK2jna4s6ubnmi+j3wHjSleuapLqZSt8b4ozka2uorioLm/B4FZgO0j1JH2lbPNavIiBu1NwRS9DxcRc4HeJz5fEOa7j1LfyaHalLmuaW2XZoqukIKIcjcT69PHihc9kkuTICx+7ziguhaxLKyJIQQikA4+L6nxpoi1BIviIBI8DXFO4aOuLU9izfaG8jltjKnGSSixLhcZ64zjx60x6R2ZxECengQc5+v1qoNSa5mV35ijYMI+inHiR+dNUPaOJlG1VOCfH9dKU21sqEEnoz7WtClVm3gkeGDn5Egc4zX2l6U+AxfJXPOMEjjA/XTLrOqKdskYHeI2SQcgqRgoR+fzFWpr5ZFDL0I6eFJ5HVD9pcrB0MLvhlPThlx1z4n0GKLa5rCgYz4YoSl93QfHJPGMeeec/spK1G6kkcKMkk4AFdfpZcbZhnfSJ9YujJnFVLTsrdyAMIiFPQv8IP7a0nsR2OVB31xhmHIQ8gH9povrOps7dMDoFHAFVOdbMowt7Mwj7E3g5Cofk3P6q4awliOJY2T5jj8elaTZ3xB4NM+6O6i7p4VY7eT8vSsseVt7NpY0lox+LTw46UC1jT9hrQ9X0prRsY+A9PT0NKuvEMDXovJCUDmcWBNHusYpmW5pLt0KtREXbVxtGkZaCZiUmqN6AOapfxpg1Vur/d0qVAp5dUMfZqQMJPTH7aJXfIxQ3sjbEQlz95j+AGP30UkWssvZePoHuCiNzmqMc3n9Kk1GYjIoULjyxTiiZPYdtbjNXo5qWobqiUNx8JJ4x+dTKBUZh6eP4QVk2Njw68+lDtPhliLENIykjljk58/lVOyt5HYsHQN4K2Rkejc4/CicjSxqO9jCh2wG3hs458PPFVGHgbk2rC1jpxbk+Ne6hpu0ZojpF6u2q2s34wea7YxUUc7bYl30AGaXdQi5o/ez7iaDXZpNpktA3FfCpHWo6gQVtH4r66eubfpTN2GsIZLgvcgNFGB8LfZZ26bvMABjj5UpSUVbKjFydIF6dKIu7c9GYqfqP34oneXG6LPz/Kj/tBsrd7VpLaNU2OvEYCp5EhRx0bw8qR7WUm3VT+kR9OtYyqaUkaq4PiMugZdSAW9RGMsM9MnB5qCfsuWdiHnUN1+A8/PAqjpnZq4WRn3GNPCQEgEkAgcfOp5tVu4vgFxJxnndkAHyzUu1+lmkY2raLk1mIIiFOVA54ww9TU+lnCY9ePrS5HcXLsxd5GQDkv47gcYz1qxqOqlERE+0w6+XhUSg3oFNRColBDkn7xH4cfrzXegW4WTvSM9Qvp5mgMc+FC5/wD7TPBblUTnwFav4oV2ONjqWPh4CmquoQjJI5oHb3RHPlUs+s8/u6Um01snphCxiySemKL2t+IznPNKP8a4H7qjm1DcM1C10Xf2G9f1YTA7vkPIVn0rlnKnwJFGmu80BklxcN9P1CtsbM5l0aeMZxVU2tHkcbKFtJyaYUKF3bFDzU+i6RJcyiKJck9T4KPEk0xXKwn7a5HocEfWnvszd2qwYtUCD7/i+cfePU1TbStkcU3ooXVskMSxIOE4z4n1oLMaMX/xEmhdxHmuWTtnQlSAeo+dAp4+eKaLi3B+dDtR03auRz54q4SoylECByORXYnyevFcbSeMVC4wfEGtqsyboPG64THXgZB6VU1LVpZGGT8KE7QPwyap20jNhR+NFDY4WkkolW2qPLXX3Xira6g0nU0Akhw1WoZCoqpSbHBBW4UYoJP1qea9yMVxbwGQgA8noMMzH5KoJNKOhS30VWXNELDSMjdJnb4DxNF49IWHluW68jj86ivLo8f8f8f7q0W9kNNOmXHu40X4FXH6O0bT+/60xx3qz2sW2NIhk4VAFDY43YFZ5I5INO9pbMqwr0wi5+oyfzNY5qUTbFJuWwrfWZW02eefqSf3YrM4zsk7s9N355rULMy3FuGKhSMhcnG9QcBgPAH1rL9eiZZmyCDnp5c1ON+GGVeTRtM7TpEoSQAqQAVYAggeBB4OKKLrll9pYbfI5z3aZB8+azWz1GOWPZKPi8D/AL6ktYLdOSc48zWcobNoZtdINdr9YVwSMc9SPHwpSgkLP3hHA4APTp+6udWv+9bC8KOnrRX3MJbx5+02SfyrfGuNGE5ObbLOmaessihRg/aI8MDkn0o+JgUyDkDihHZiXa7N5IR+NW9LQDep8Tmoyy+VFY18bPGuKgDeNWZ4cHjpXpCnkdaxLKkhNQiSrMxHQ1Dt8qEJnkZyaBXs2Lh/p+oUfjXnFDNS0fvFedH+y4RlI+mQa1xyVkzi2tE0eo/Diq5uxUcGkPipxpRrV0ZpsHST9D51c0LVTBJn7p4YeYoWp4FesK0kk1TITp2afIokUMhBB5GKD3MmB60v6FrbQnaclD4eXqKYriDeodfiB8RXDODizqjJSWgVPJVa4u8DBqW7UjjFVTb7vDJpoTB8Yy5xwOoqWSIS4DcEdCOvyrpo9gJxjPSuYeNvyFdWPowmSWmklTkMGH4Gikq/DVBnIPFHeycsM06wXOdkmQrA4ZG8MH16Y+VE46tDxvdCzNGM1DOlPmv+zyeNyYCJYzyOQH+Xka57H9hmmkzdAoq5/kzwzbepPkv66i0dOkhY7Ldjp75/g+CIHDSt9keij7xra+z3Z+1sI8RDLnhpD/ONj1xwPQcVD79HGwjgUoq/CAOOnyqJ5mOWLZ9awyZWtEwxJ7BHbWw71S4XDDPQfkaym+fp6GtouEyuN2c1jXaO37qeRPXI+tV6bJdxYeoh8VL6ONMtjLMkY+8wH06k/QA1pkZDueMqMn6DwFJnYmDmSc9FXYPVm64+QB/yqbdJn25Jo9RK3QvTxpWGLSXhSBhcABfIAdPpSfb9mWu1kmmcozsWjXaOFJ43flTZa3CuDzkc11LGcfCBv2naCcLnHGfSsVKjZxsxmfTsOyAgFWKn5g4pl7J9iDMRLdMY7ccgZw8v9DyX+6/CiVpoMFm3ez/2RLndyD3QbOeF+8f6XHpXuu9rGkyVIyPwX0P7q3lkfUTCONdyIu2mm6dA8fuoI+H41LMwPTB+Ikg9eKWJr1pGyeg4A8hVG8uWkcsxzn86+jbFa44NK32Z5Jp6j0GbG42JKfAhRRPQ5SybvNjQfSEV2KuMqR09fOmTTLDu4wvUcnj1NZ5VsvG9UWkIzzU20eQr22tyecVI8RzWbWi1QPuYAzeVRXFmMfCaIm2JOar3ELDqDikMo24x9oivrCMMHQHIMhP4f76p6xIyqNoJJbH0q7pDBQPz+dXGNuxOVKgslkAKiMQqxLccVQMlULQgx13XKCuq6TlPCaI6Nrklu3w8oeqnof3H1oc1cYpNJqmNNxdodyvvvxQ+GMr4jPgf30Y07SUUfTkmkLs5rElpOsiZx0YDxU9QRTl2z1eNY1EDlllUMT0OD92uWWNppI6oTUlbAPai+jlfEYG1RtB6Zx1ag0QHX5ColOevj+qpErriqRzSduy2oyMVW3lCGHBVgR8wQab/AGa6Zb3N73FyCVeNtmCRlwOBkemT8wKE9sNDNrcywkHAOVJHVfA02CWrNS0XWzLFG46MoP18R+INH4HDjoCfI9fxrK/Z/ekxyQk8qd6/Juv5j86bHvCB1ril8WdiXJWi1rUCxsNhBDc+oPlQpUZTksAPLrn6VXvLst1q9DEBErN97pUaewknFHsUxYZIx5Vm3tEi23APmtPzSsCvHwgYPIFKXbKIS3FsP0nVT8i3P5Zqsa4zFJ8oNB3TbcR2kEZAyEBP9JviJ/E1A7fCas3b9QOlDbh/Cok7djjpUSWVwYs+IJ6VNqOsHKheOMn91VUTwNQ6igSN5m+4OPLd0A/E0l2U+rFztDrDuxVT04Y/sH76A943hgfQVMTXSR56DJ9K7owSVHC5tuyESNjGfyFSCrsOjyN4BR/dfuq6ulIuNxLfkK0USWyhp8m1x68fjT9b3MaxrvYdBx40siRF+yoH05q5ounzXUojgTeT18lHmx8BTWFTkrKU3FF6818N8MZK5wOBz19a3Kw7L2yKuIYy21clhuJOOTzS/wBmvZzaQbXuAs0owef5tSPJfH5mnoyIR1FXleNpKKSr6/0lOX2J2pxWRlEbQpyQGdBs27vsnK4yCeM+dDda9nr7Ha3mYkDKxyAEHH3dw/dTw+lxMc4Hh4+Xzq3FFj7xPzOaiaxOuK/calJH5j1iFiQuCCM5HkfKobeNkrce0vs6iuJWmjlaJ25YYDRsfMqeQfkazLtNoE1m4SYDDfYkXOxsfqPpUSh/x0UnfYOtXLCrHuh8jU2kBemRnyo3sFP2w5GPrXtcqa6BoIPMV0Fr4V2tAEZf0GfPFSd8xABwQPmK+K10EpUNSaOeT4AfKpkWvlWu+lUIs6XdCKaKRt+1WDHYcPgfonwNHe3Gsx3c6zRszZjAbeMMGUkYI6c9eOOaV816DTvVDTqwpot73M8cn3c7W/otwf2H6U+3rDPFZhuyCKbdK1IyQrk5KfCfp0P4Vy+ohas6MEvATZqlj1DCbCM46dMVRWbNDtZlICkEjk8j6da5oLZ0ZP0hO71A7SQuB5dfwNBxP393bAfdJJ9AFY/8fOqMt60mAT08RU/ZuYCeR/0Y9oPqW/8A1rdI5rGLUpQKEFsnir8Fu9zKsUSlpHPHl6k+QHnWnaP7NraJR3+6WTxILIgPoAc/iaUcbkXKaRmFtz14oZ2icugjAOwHccEDJHT6D91bcvYKxDbtshA+4ZGK/UZyaLroFqFwLeDb/e0/dW+PDjjuTtmU8rapH5Wj7pD8cbn68flWmaF2Bu5oldY44VIBAc4bB8wASPrWuW/Z61U7kt4VbzEaAj64q8nHyro5xXS/swMZuPZnqGcAQkefecfmM1btfZFcNjvJ4l89oZ/3VsYNfEVPufgZnmmeyW0X+eeSU+Wdi/8Al5/OnPTdHht07uCNI18lGM+pPUn51favN/nSc5PsCE248qjMAFWia8IqBlZeKmU142K45HSkB2VzQ/XtIjuoXhlGVYdR1U+DKfMUSjnHjUmymgPz9qfYG/tmO2NpUByJI+SfUr9oGqYN4OO6uP8ANyf7Nfo4rXOa05LyhH4yVqkBqor096dpOn9ypmN73u34lWBtgbHQErnFSNIUlNdUx9lLS0JkF8twnjGscTFiPHqp4HH41zd29p78qxpce6jbuJjbvcEcnbt88448KCuK+wCua+3Vos2iaLsDrcXOSSO7CZmBHPMezcOCOT50q9qbW0jVTbG4OThu9iaMDjjk8HNNipfYIV6+NGdI0y3aMGaS4jfJ+FbaRxjwOeK51jT7dFBimkZiwG2SF4j8xu4P0NFhx/IJBru2gZz8KlvQAk1fm01AcCXIxneUk7vp+ns249c4po9nXaGLTvenlV3DIChSNypK5PD4wFPHNAJfYo67pklrKEkBViiSYPXa4yM+v7qr6Pe7JGTwb9ecj9v41Y7Ta1PfTPdSRsNwAG1G2Ki9AGxyBzz86E29tIXRxHIV4OQjEEenHNTLaoLqVoebc56VP/FwmZQWACnJHien7qG2t/Gi7mOMHbggh936O3rn0onDqojUtJBcIP03hcIB6kiuKMG2dc5pRCsvZ6AgYBHyPWrGi+z8TOxKFITkB9zd5n4eYx94gg8txyevWi3s8s0u3aUlTDHyTxgt1AJ8AByfpTG/tGskZlhS4n2nazwQPJGCPAMBj8K3x43HswyTT6Jux/ZBbHcyB5JGABklKBto8FCjgfnTSJCByp+h3UsL7SdPMRkEx4bYY9jd/u5+Hu8bs8Hw8Kqj2o2BBO+QN4RmKQSn1VMZI4PI8q2MRw+FuR/vqksndvg/Zbp6HypTl9plgeQZt/6Ihk3gebLjp61zd+0CyeEvvfdnAj7t+93Yz/N43YxznypDHhjXVItv7TrLZ8TS78fzfdSd589uM49elHez/aeC7VmhZvg+0rqUZcjOSrDOPWgQfWugaSrn2j2gdkjWefYdrNBC8iA+W4DGaLdne1tteblhc70+3G6lJV+aHmgA+RUbUv6722tbWQROXkmIz3UKNJIB5lV6D50MT2mWQ4m763OCR38Tx5x+iSMGgY45oD2u1B4o0CEgseSOuBQKT2m2fgtz/wDjyfuoJ2n7f20wjCLPuG47TDIGxxyBjkdPxFZ5b4ujp9HwWaPOq/I1SvcWojdpO8RsblPOPHrRjW9QMMW5erYC59azQ+01hgt3qqoH2oWCYHmcUdl9o1hKiieO48D/ADEuAceBArOClTStfudOaWNShKfF73x8/wAF/wB6u1jE5YFOvh0z5Y6Uz6LqPexK/wBCPIikTVfaDp5tnjickYCbcEMD5bT8WfTFRdne3EFvFiaK6jXdku8EgjAOBy2OKIKSlXgPUSxzw8qSleq+jUN2a+xVKwvUlRZI2DowyrKcgg+Rq1vroPNPxfa27SMqL9piFHzJwK/WvYPtQ9/FO0kHcPDO8DJv7zlFQk7tq/pY+lfmv2cWfe6jbL4Bwx/xef2Vvvsj+zqX/eM/9SKmHgG9mO2Rv9caIw937rDdx537u8/siBd2No2/zfTnrTTp9u41e7cqwQ2tsobB2ErJOSA3QkZHHqKy32Tf84b75Xf+tpWxW2s7r2a12Y7qGKXfnr3rSLt244x3fXPjQIz/ALKWm7tPqcn6ESD6ukH7FNGva7ELjRrorz3Zzn1hn2v/AFWFSdjLTGq6zL5yW0Y/xbcMf6w/Crp0OT+LLy3m27pffmGw5GLiWaVeoHP8p+VAEfs47VPfRSh4BC0DJHgSd5uzGG3Z2jHBHnWU+2PtRJdMY+4CJaXUkQk7zd3jBf0No28DPU9aav4O9wZLe7Zuvexg/wCLCq/srNfaHJ/L3aeeo3DfgiD9tA0at2bmM/ZVvP3O5j/zfeoPyUU1x6dt0gQY6WXd49Rb7f10qexZTLo81uRgpLcQ8/3aK+f/AFPyp6a9HvBtOP8A5fvMeON/dj6daBCbqR937L48fcI1PzlRVP5vTT2TQW9jYxNwTDFGP6Qh3kfgrUte1qDZpCWwz/KSWtuMdftr+xDTVq2nSPLZGMrsgmLyAkglfdpYhtAHJzIDjjpQBnml6Qg7V3JkUEe7+8RA84ciFCwB8f5ymvVu2SWlzcR6htitisPuz93IwlLK/eqzAFcghfh4OD40sdv9AvJdbtZbCWOKb3Vm3SFghEUuGBwrZyJlGCPCm3S773sz2F/DC00SRmZUy9vIsoOGj3AMCNvII4yME+ABn8chj0S97j4Ibi+ZIGClP5CaZFyoIBAxuA9MVoet3g06Kwhto4wkl1Ba7cHCo6uSVwR8XwdT5k81nOp5isLuy3Fks9RtkiJ6iJ5EZVJ8duSM09+0rrpn/edt/UmoAods9LjXWNIuFUCRpJo3IGCwEJZc+ePi/GivaTRt2p6XdgcxvcQtgfde0mZST4AFCPm9Qdtj/wDENH/wib/V2pnjv1a4kg+/HHHL9JWlQEfWJvxoAU9O/wCcV1/gMP8ApaRO1Vy1v2kN39yF7RJPIRzxmJj9Aae9P/5xXX+Axf6WkD2iSRG/1aGRlVpLe37sHxaNN/Hr0pN0CNYOhj+NBef9kMH174P+rP4mst1zVnNprN+rHE8ot4iD/wBFGwhDL5Zyx+tP3/KGT+IffB/O+5b8/wB33WN3+VzSJ2qsRF2aWNfurAxx4lpELH8TQwNA16R9NtLWKwg3gTQxGNU3MYgGaQgAjLlUPxE9TmljV9ajn1ex7q3uILlO8EvfRiPvLcoTjO478NjHlk02e0HWZraO0aFgpkvLeF8gNmN2O5eemQMZHNC/aaMXGlOB8XvZTPjteM7h8uB+FMD32VIGjvp8AzveTq7HG7EZCohPUKBjj1oB2t7XW9zpklpeYXUWjP8AY/cygrOD8IjyD1IGCCQQeuK87Kw6g15d3dgbYWpnaOWCZ5BveLAaRdsbbGPTI8uQaN9o0t9W0n36JSskcUk8EmAJY5ItxKbvLchUjp4+VABr2fdrG1GGaR4O4aKdoCm/fyqoSc7V8Wxj0pW7L9sTf62YzD3Xu0N3GDv395/ZEC5xtG3+b6c9a9/g/wB0ZbO6kb7T3kjn5tFET+ulj2Tf2/u/6N5/raUAGvbZ25aBZtPFuWWWBSZt5ATexGNuw5+z+kOtP+v6w1raxSKoYtJbRYOeksqRk8eIDZrOPbr227sS6b3IPexRv3u/BX+UzjZt5+x5+NP3bDXhY2HvBhE+3uQIywXJZlUENtbBBOelAFfU9EgbWLSZo07z3e5OdoyWR4ArHzIEj4+fpXGq9sltLq4j1DbFalYvdpO7kYSllbvVdgCuQQPhwDjzrO7zV9U1TU7cW6R2M1tFJKiyOzcFkV95EZznKjbtxjPNaXpWoe9mewv4oWniSMzKmXt3WVSQybwGB45BHBxgmixuLTpgL2YMBBclBi3a7uGtuCo7hnym0HovXFN3vVJnYoGBr2y3FktZykROSRE6h1Qnx25xmmSobGj809iu0PuNx3/dCUhSoUtt6+OcGn7sP7W4LNbrvbeUtPcvcARlSqh0QbcsQSQVPhWRk8V4Ksmx87F9uYrPU7i9eKRklE4Crt3jvZlkGcnHAGKbbX2yWy3890befbLDDEF/k9wMbSkk/FjB3j8DWLmvmoA23RvbPaQyXTm3uD38/ejHd8AQRRgH4vOMn61W7Ie2ZLeOVbmO4mZ55ZEO5W2xvgqmWbw54HFY2KkWgDSfZn7RrfTEuUaGZ1ll3pt2fCuMANk9enSlLX9cS4upJgrKklxLPg43YkK4XjjI2/nQE19QNOjW+xvtVtrJrv8AkJmjmmEqBdmV/k1Ug5Pmtcn2sRfxuL/uZe691922fB3n84ZM9cY3etZMo5qRaBGu9q/alBfG12W84S2uY7qTPd5KRZ4HxdcsK97R+2mOaS0aCO4jWKcSSjco7xAMbPhbB6k4PHArMrAfydx/eT/pI6CUk7bG1o3mf2jPeXFtdWNnM3u5mSRXZFV0mVMorAnDAopHGOKND2jQrJJJHpd7706qrFkjRW2Z2q0m88DJ5xSD7KG2W7nrmQnHhwAKaJb9iTWOTK4msMSkVfdJZba9Wcosl5J3zBf+jZcd2Fb+5wKNWXb/AHxxJfadcTTQsrhrdElj7xAQJVy6lTyfxNA5J2PjXkV68LiRCQwI+RHka54eplezon6aNaCes39/cXtpfmykS2tWfZBuX3l+8Qq0hXO0dFG3PgfOpjr95/GX8YLp913BtRbPGTH3hYStIHC7sEDOPPk04PKXRWPiAfyofFfODgGul5aOXgKjdr5INRl1CSwulikt0gCnu94ZH3EkbulVu13aYaxatBb2U0bs6EzSCMKoRsnJBLZxximDtvrggt2ZohLx4nA/UaTvZhq5nW4yqqAwIA6DIoeR1YuKsKWuuTPpP8WLZXBk7gwd78Hc56bs7s7fpn0pkvNGFxYvZscZiCA+TKBg/QgV1oB+Ej1NEoThqFNumNxoX5u1xEcUOp6bcyywujh7dVliZ4jlZVO9SPPBz1NSNPcald288lu9tbWxZ41lI76WR127mUcKFGcDJ/c0tXqHir5WRQpWN3PpU9wVtpLmzuJDP/I4M0UjABxsJAZTgHqPGoZtfa4tGsNN06e2SRXiLzqsUUKSbt7KqsxZviOOnJzTmK4fg0cqHQl9kGm0RZ7X3O5uUecyxyw7CpUxxrg5YEHKmhHZqwuNPvG1B7WWQTLcZijKGWPvZxIu7JwfhHOD1rW4m3Jz4VUkFOxUJXartRJe2s8KaVdiSWNkV3SIAEjglt2cV52j1mbULdbNbG5iJkgLSS92I1EcisSSGJPCnGKYtWkIUYJHJHBxyRwfp+2h55OfM9Cc+BGD+Pp0osKO+0tpNFcW9/aoJZIVeOSHIUyxOBkBscMCARmoU7eRiSSSLSb73p1VWJjjRW2Z2q0u88DJ5xXSu2Dyem3qev6RwRzUizN4Egk5ByeAPDGcHoevnQDOOy2mzIJ57naJ7mUzOq8qgwFWMHxwoAo5igeTz8R/HpyeP2fh45JlVXIyJCM+Hl6UqGf/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3" name="AutoShape 7" descr="data:image/jpeg;base64,/9j/4AAQSkZJRgABAQAAAQABAAD/2wCEAAkGBxAQEA8QDxIPEBQPEBUUDxAQEA8PEBUVFRQXFxUUFxQYHSggGBomHBQXITEhJSkrLi4uGB8zODMsNygtLisBCgoKDg0OGhAQGzQmHyQsLCwsNCwsLCwsLCwsLCwsNC8sLCwsLCwsLCwsLiwsLCwsLCwsLCwsLCwsLCwsLCwsLP/AABEIALcBEwMBIgACEQEDEQH/xAAcAAABBQEBAQAAAAAAAAAAAAAEAAECAwUGBwj/xABAEAACAQMCBAQFAQQIBAcAAAABAgADERIEIQUxQVETImGBBjJxkaEUQlKxwRUjM2JygtHhB0Pw8RYkVHOSosL/xAAaAQADAQEBAQAAAAAAAAAAAAABAgMEAAUG/8QALxEAAgIBAwIDCAICAwAAAAAAAAECEQMEEiExYRMiQQUUUXGBscHRofAjMhWR4f/aAAwDAQACEQMRAD8AcCSAkgJILPr7PmLIASYWSCywLFbOsgFj4ywLJhItnFQWP4cvVJaaUXcMgPCLw4V4cklKDcFATU5EpDqlOVGnCpHMEKyBWFskrKR0wWDlZArCSsiUjJi2DFZBlhJWQZIyYGwYrI4wgpIlI1gsoxjWl5SNjDYLKcY1pdjGKw2dZSVjYy7GNjDZ1lJWNjLsYsZ1hspxitLcY1px1lREYiW2jFYbOsptGtLisbGENlVopZjFODZtBZILJBZMLMjYhALLAskFkwsRsJELLFWSVZYqRWwoiqQmlTvtFTSGUKMjORaCBTQllLTzYTR5C8up6HY7TO86NMcLOcq0d5Q9Kb9bSQCrp5WGVMlPG0ZLJKmSaVSmBBnWXjIhJUBlJArCisgVlEybBisrKworKysdMVsHKyJWEFZErGTFsoxkSsvxjFYbOsoxjFZfjGKw2CyjGMVl5WMVhsNlGMbGX4xsYbOsoxjYy/GNjOs6yjGNjLysiVhsNlBWMRLisiVhsNlWMUsxihsNm2FkwscCTAmNsAwWTVY4EmFiNjIdFhCUpUolyScmPEJpaeaWk08AosZr6KodpkytpGzCotmrpNMAIV4Ijac7S6eXKTs9eMVRm6vTCYOtXtOo1NrTC1iLNWnn8TJqY/AwKqQZ1mpWowOpSnpRkeVOIEyyBWFMkrKyqZBgxWQKwllkCsdMRg5WRKwkrIlI1isGKxisIKSJWNYCjGMVl+MbGGwWDlI2EIxjFYdx1g+MbGEYxsYbOsHxkcYSVkSs6w2DlZErCCsYrDYbBysiVhBWRKxrDYPjFLsYobOs2AJMCOBJhZibHGAkwscLJgRWwoSiWqJECXJJtjouorNHTVAJmq0vptITVmnHOjodNqoS2pEwKVaW1NRMcsPJujqKQfqq+0yNQ95Z499oLUO8tjx7TPmy7imumJIv9pRgWNhck8hDVpsdgL9u4mvoNMU3Kpf94G5lJZVBE4YXkfYyaPw/Vbc4r9TcxVPh11Ukugt03/jNutxELfmLdLGYWv4i9QkXIHaJjyZpv4Iplx6fGvizHenYyJSElZHCb1I8tgxSRKQkpGKQ7haBSsiVhRSRKRtwtAuMWEJNORwh3AoHKxsYRhGKQ7jgbGMVhBSMUhsAPjIlYQUjFIdxwPjIlYQVjFY1hBisiVhBWRKw2dYPjFLsYobDZqKsmBHCyYEyNlRgsmFjgSYEVsYYCTAiCyYWI2MhAS1TIgSYERjospmOzRllGsqsiF1AbHdgTby9besnJpcspG3SRfeJt5TpdSlUXQ32uR1H1l9pykmrR0k4upIam9upA62hI13+LYWAvt7wbGNjC4p9To5JR6Fmq1ZbkLfk/eBFYSwvGxhjUVwTm3J2wYpIlIQTzsCdr7cvYnaUrXQhWBuHNl2JJPXYfQx9wm0gUkSkJNudx94sI24RxBcIxSFFI2EO4G0EKRikKwjeHDuBtBTTkcIWUkTTh3C7QQpGKQkpGKRtwKBSsiUhRSQKRlIFAxWRKwkpIFIykCgYrIlYSVkCsZM4Hxil2MUNgNALJgSQWWKsytmhIgFlgWSCy1KRPISbkOkVhZILCP09vmZR6A5H8SYWmP3m/wDqIjmUUH6g4WW06DNyUn22ly1iPlCr9Bc/mJqjHmxPvEcmOoxM3jFGpTp+KrhGQgCmSGzuQMcRfeCUdfqcitTRsFC38bxqC0ztc3UtkBzHtNrCQr6Valg9yoNyv7Lf4h1Hpyk5Ju+S0ZxSS2/9/wBRzfC9KWqZU/EpLkWRgpKY3JChrWYC3X0nRU6Nty1Rj/eYn8cvxLaNBUFkVVHZQFH2Esxk8WGMPmPm1EsnZFWMbGXYxYy9mbaVYSL0QwsQD9QDGqatFrU6JIDVEdlH+Er/AKn7GE4wbrC4NAjaYWAOWxv8zAne+5B3HpF4Ayy57bCy7dyDa/5heEYpzJsAOZJsIdwNrYGumAJIuL3uOlz1jrTttubdTzMLwmPw16jazXqzXSmaKov7t6eR/jA8lV3CsVpv4fug7CMUhOEYpH3E9gLhGwhRSRKQ7hdgNjGKxtcaqq7UxSawuAxZbd7nkfxMHheuRcq+peo7s3hpajWdUHYFVIBPXl0vFeZJ0ysdM5K0bhSRKSWgrGsniKjqhJCM2xaxIJsOQuJcUlIzTVohPG4umClJApCykiUlFIm4ghSVlIYUkCkZSFcQQpIFIWUkCsdSBtBcIpfjFDuFoNCyarJBZYqzM2akiKyYEmFkwsm2UUSsLJhZMLJhYrY6iVhZILLAskFi2MolYWPjLMZNUvsItjKJVjFhNOloRbzRVNKqjrJ+KjR7tKrZm4RgVva4v2uL/aH16y06bMBlipYjbewv1nD6DUMmL2plVxIBqgMBdifLbmBa+/S/pJz1G2uCkNJuT5AOO6xjxFGQD/y9lsxUZ2JZt7H/AGtO301QVER15OoYcjzHpOQ15qLqKlPBcW1BcPiSxyBHM2H/AGnZ8AQDT0y4F/NdbYgeY/s9JmwZv8kkac+nTxwZTrC60qjUlDuqMaaE2DMBsvuZVqNPVq6ZqZK0atSkAWUCoqVCATsfmUH7ibPhLa/85SyjpNctuSLjJcMybXBKqvqZ1Dw6fhaYNdlpXVT8zKtlLbbcyPvMf4acPqOJsP8A1IX/AOC4f/mdP4QvlYXtbKwva97X7Tk/gBxU/WuP+ZqM+n7ZYwf6uK/vQ5RuMn8vudJhGKQnw42EtuIOANhGKQjGMVh3C7AYpB00SK7OoxZ/nx2Ddiw6kd+cPwmV8RVayJSGnxD1dRTpksStlJu1jY2Nhbl1nbgKHoF0lwvh5bkk47bnmZJql/mCt7WP3EtKSJSNaFplJRTyuv18w+8qanCsJfpuHl9/lHcw71HlsCxObpIyikgUmtquHMm/MdxAWSPHIn0JTwyi6aBCkrZIWyStklVIi4guEUIwijbgbS5BL1WKnSlwWZ5SNUYEAsmBJhZILJtlFEgFkwsmFkwsVsdRKwskFlHFtcmlotXq3wTHIi22TBQd/UwjUV6dMFnZQBuTe/2HWI5oqsT+BJEl4Fjddo2kYFQzKyE/ssQWHa9tgfSWVqlgxHYyblZeOOiVHWKWdLjJDuL72sN/zaM7Ke84L4w4pUSkz6cOXSzKyjkQee/MTsdHr6VUsKbqxVyjBWDWYKGIuPQiSxyTNGaLRDiDpi9MsgZ6VQqrMBcBfMbdhcXnLpXvQIDUht8oW/bYtfnOi1dQMtOoQVN6i2YNYeV18wG1rgc5z9Csv6cr4tFfKfKi3W2/XqJLUO6G08ashxxj4pa4tdDe1tjY8j9Z1PC96S9dzv7mcfxyopct839WjE2IB/q0N+3UwrUcTduGa9qIam1OqaaFW8wBw84K/KbMT6XmbDPbmlL5/cvlx78UIrt+jscYsZ88Nx/iVFW8LV6r+rchL1XqC2TbWa4I9DPePh3jFPWZmkyuqU6LEjZw1QMWVh+yRjy/2m2GeMjNk0coFfxNqWo6PUVUKqypZWYFgCxCjYdd9vWcn/wd1ZLapA9OomKnIE3BVmUC3axP4h3/ABN4mR4ejxARsKtV8xe2TDDC3LYG/WCcG4/Sbiwq0qVRaeporQsqrYPcWY26eXnElNOQ+PHtiegcQ1nh02YAM2wVTsCSbD2HP6AzmK1akxBr1VqHmy71ADtstNTiPcE+plnxnXRno0WqlFANSrSp71W6Lc3sqbMd+dh2medbpKQLGkxsSSGcZeQ5EheXlNQH0GPYSOWXmotjjxbN7gGooVVqJROyEEEKVWzDtYdQ33hzJOd4NxfTowRab0VcLYsVCjnZiSdwSTv3M6OnqUclVdGNrkKyk272E04Mi21Zl1GPzdCGMyOP1qdN9IXuQj1KzgdFp0XF/u4+9+k3Ss5n4g0Aq6lchcfpmTHPzEuxucelgOfr6G92zKlRraHXUtRTzohrBirBrXBBsQfX/reE0qGRtAvh3TCjp0pLc4FgWaxLHMksT1JJ/jNE87wpugNRbsLo6VV6XPcy+CUq/eX5bbGQknfJtxuNeUmYLV0KMDtYnqJZnGzMKtdDpKMuqAW4Qf3h9jA9Rw91PIt6qCRNs1haMK4vzlY5pozT0uJ9jmvDinT4qd7L9hFKe89iPuHcxVWTCyxUvyhVPSHm23p1nSmkLDE5dARUvyhA0rWudvTrDqVFV3AkajiSeRt8GpadJeYCWie0hqXamBjTqVSeS08OncsQB94aanYSNzA5NnKEUcfr+LayuSBp3oULWD16ePmBFvKWDfS622k+D8Lp16mdcvUNNVKUybUid7uVHzHlsdvS86XiGj8ak9PcZDykEghgbrv9QJzXA9QV1NMWKqzFWBAJ8wNhs23mA6TNJbZpvk0xe6DXQ3EV6dTV/t5U1rUkJYXIUqyg72F1XkP2usF+KKzeCy02FNXphvGbEgLvlt0PI3sf4TQ4l5NTpqgW+Yei7+XyqwyUG5vu6KNu8yeIUS1GijU8wDV07q27BbHAkruAQi7/AN7pHbdHRjFNAFTiS0qlCi3nZ1XcfL2uB7GU0aHhazQstMU0XVVaVlJ8wqUQQ7Dr5gR7ekMOjqtqdLqF8O9OmRWQqzsWI2AC3tYlt79u8I1HD3Y5lFDCutRDUqYWZBihAXc7E7E8zFjFjSnEO1xPg1yP+VXJYup+W6uwAFtrMd9/eZvD9IDTUWUAg7Lsu+52/wApH/eU8S1NEMf1GobzKyvQRTg2QxN++1wLyv8ApqhRWxugHymq4DHnyVdzzPSPLTznVGf3vHGzL+JqZU6hVW5CAAgdtPSt+RAdTxOotDWaanTyGqrZeJe2K4oDYDm1159u83f/ABLp3uVps528zJ7bXO/SDn4gbIhURQOd0UEff+Un/wAfO27q/wAjx9p4415brv8AA4BuEVrWCOcjcm3+3PlOh+DdbX4a9Z/AqVkrU1BVSFIanfA8uViR7+03qnxDVBAAIO3lAB6252Fj7TQTieptm4p006uaiMF25nzCB6Tw2nu5KP2p4qcdnByWlpVOI66p+oqVNKrr4lRgpZ+eK06eQKoFG5Y+m3OVcf4a3Da1GpQ1R1NMnJKtXw/FR6ZVgrFVAdCCfMBccp1lL4mphivj0if/AGWe+1zY232hNTidGsLH9LV7E0QRvyAPL2G8Z46XP2ZGOp3dPuv2Y9P4i02vq1KlFCcWWkzXxY3sNwV5X5HcbX6SPEa+mf59jUpkAKyOQNSQqNjYG58Mov0tuZv6bR0EBqCjRXbzFL0/upP8pRqdHoqw83hkXp3BZGH9Vug37c5neNSbakaI59qSaOboaGnRraiqjlTV0lCjSpPSzVPBBAyGVmB27W3mnTZaYq1KypQVtTbROhdBUpmklRTuTgR51LbDyHkJdV+FabBzSrMvi6sah7VGAY7AqRyZSLgg7HbqLy7W8MqsrJWpLUQUq4D0iab2JK0kCkkfIbE3G42AvA8TXpZVZ4P1o3OFaxyUSr5s1JpuCDyvdCRsSLHf0majj9VqmAtk4Um5Y3RQl9+Xy8ht7ky7gVJKbkoWUEu7qwsbm5JxPyn6c+sw9OK6WcK2pq6hy7gMtPAO9lW522yvbrYzThk9tSMepiruJu/DWbZkXFGmXprkGDO6uQxsR8otbIcze2wud0rL0pYgDnYAfYRAA2I5HkRuDLKRPwuAbGNY9Lwrwh3jGmw5b/SNuB4TQI14wciXMveRCDrtGtE6lfDKC0JoMh6WPrKXSVkQtJnLI4vlGjjFM/xW7xRfDZX3iPwD6VHHfmYwqEXvvJB7GR3Jideo/C4QxcmRAlop946rOtA2t9SsLMP4h+KKeiakPDaqHqBKrqwHhAkb42u3X3AHWb9aoKas55KpJ9pw/gtq6moWsAVaminoAXLs1iewZLfSTlJ3SKxjFK2dTwrjun1P9jVVj1pm6VV/xU2sw+05zXaGqNU/hg7Vc0IBPOzch9be0t4L8H0qKr47eMU+QnYrbkA3O3pyh/F+LpQWwZQT625dzzJiTa4Xr2O3bVfp3COMU/HpeGXNDIgtiQKvWwVgfK18SCD0lFHSUwguKjBAQHrsLb87sx835nMVPiQEtgGLchVbEKPop/nMTV6rUVCTUrDbcZMGt0sgF8faacWHJN+by/c8/Jq4Lpz9jp+MceqocKL6eko5tdmA7bqLfYmctq9er3L1atRj+4oRfuensecGp0EPmqmo3otgT/nbl9jHWiliRcG+ykFtvra0348EYdDz8moc3yVo7XugFP1+Zh6gn5efMWlaJkxAGTMd2Y39yT/GEKQdicRfck/yG5mjSpaTABq9TJbkBaRt9z1lXwRXmMypScXBII/ukW/HOXcO4eatRKStiXNsjlYdTe0lW8MfI7N6lbH+Mjp9Xg2S5ezWP05QO3F11CmlJbuh3XDfhXT0yGZjWPUORgT3x/1vN6jQVRZUpLblZVnF8O+KqYVVeixbkDTcC/sbWmsPifECyVBsNnK2A6727es8eeDUSfm+57uPU6WMfJx9Deq6VH2ZVNxyttOd4h8F6dgAjVaQJ5K7Mv2a/wDKaGl44KoYqGAFtzjY3He42l+n1bMbXUerEHfteQ3zwyq6ZoccWaNtJowtX8LVhY0q7nEWxr/1ikcrG1r+4lGl4QniJS1FLS07ksrUHr0mYjkAt8fyduk6+pWfG+AbocSIHV4empVqblk6rYYupG4ZT39YyzSbp/39glpYf7RX6/NAer4UnhimtSpRYfLUOGPpkbWmdwrU66mzLXDjAbEpdWHQh1JB/lOg0YdKZXUXYptmtMkMOhxW+8yRxChSDLT1KBOlKorWQneynZl+m9u06EJU4pfWvyhZ7FKMm67X+L/vcJTijMAalMWII3AVuxG0vFekWQhgMSCEbYXtt9PyJj6Dj2lqMwqKQeRfG6H1vYberATZp6ag9skZAd1a5KH6nkIP8uN1NHLw8ivG7MD4z/pCohWl/ZsPO1Mi1j+yOt/U+0wOFfFWq0umTSqtjSe6Egf2V74DvvtbsbT0xaS0hYZWvtYE+xtMrivCqFb50FyCFq0/XoR/KBwT5T5NMcjiqkuDd0WrStTp1U+WogYdxccj6jl7SzxJynB9NX0lVKeWemOQAtujMbhr87XH08xnUmkD1l4crkhJ8+UtZct5QyWk1bHaxPrHYgx1wJJJg5EgVhBEgyR0yDiU4RSy0UaxdqCVpywbRoiZBuzakkIjvIvUAG8G1erVAWY2t6zktd8QGq+FI7A7tzAH0/1lIY3Iz5dRGHHqb3E+K0rFWNx2G9+17TG0/HaWbFrIBc0wQLtbmQO/bvMDiOue4Qed9yQtyFA725mZeoqVGFmvYG+JAAFhzPtNMdOmuTz8mskpX8Dv6XH6FSkW8Rad7hfEbEk9+/4nJvU0zVWqV6hqnLZEVithy3JAPeBLpVAYsCTbbGwAvyJ7+0sOnsBuiAjawzc+53/lBDSxg203yJl1c8qVpcBrUqeqqinSSnSU3JqYNkqgXuRsLdOu5hf6HT0cVOLEAF2K3J3vtfltaXcNoLV0zUaDWqXDMKmIZhfb2Hbptzglf4Z1K3ZgHFua1Ba23f3+08/V5silsjdL+TdpsMdu9pNv+OwXqeLpYU6arj+7YX/A9TBaytWK08UC5bIB167gAiLR0AAlhTJY7kk7AHcc4fqtdQ0i5MuOXIAXYkdh09558XllJKN32NcoqvP0K14HpKSNV1AGIH71QW9gd5x/Ea9E1D+nDLT2sHN29T/tNPU/FQrslNkK07+axJY3+lofoOD6WvSHhBjUBOZYFLWuNhfkTbff6ie7po5MUd2Vtv53R5mdY8r24Ukl2ps5im6m1tvXYW94W2mAAIya4v5bmw7yvVaWvpGdclF2tzG9uX158pbwvVOTiSnK/JlFhz3tbrymxy9UY/D5pgVSoBtY+53/AISLakncY+W2x81xy+h+0K45T8N1JIAfcfKSOUD0TgkjyjPYZbA/QnnCpWrA8dOjd+HdP41RShFPAZPYtutwNh9T7TtEo48gfc3nCcDzo1qFQC6hiXXLe3X+M9Bo6mkyrZgb7jcA7+k8j2hBual6Hs+zaUGvWxUazA7bdweR7yOq1opU2Yq7lb23OQIO+/PpJ1ylNWZqi/QKGJ9pxPGeL6gVClOoy07cqqAA3HLkdtjI6fTTm+3ctqNRHEr9exfrfirUgkKcL8trt9b95iKr1n8z3apvd3PmPa/eblXTaalR8Sqy1qr09kFQMgJAsSf2f9ZzKOG6kj6AD+M9jBsp7I19DxNT4ja3yv69AylRYOQCt1NrZC9+RE7fglYAeFfHb5vEut+eNj0PScfT1hICuQyr8hIAcf5xb83hOl4kyEZKtVQLFGtlY9ht+J2bH4kaZ2nyeFK0dovxNpqRNN6igoSDZX2+wII+k0qWoo6hQabo4a9ipG9uYInA19JQrXeljTuovSY2YEfn33h/w5TqUCQpIydbhhcAdSDy5Nv7TFPSxWPh89z0ceum8lSSrsde6Fb8tu/L79ItNqb87r6Ny9j1EBbjalFqDIAnF3FsU9WBttfbl2mfX4zTQZ5IyVDiwRgRfvje67du97GZYKd0jVknj62dUD32krTitJx5layjyknyNcGwtyBHP6c51Oh4gKigjkZpcGlZKGaMnQXHsDEGvHilaI+HGlmUU62dtQxMz+JcQFMG+1hcmxNhFFHxpNktRNxjweecc421ZtsvD3Ci9iT3PvMmg7kqAQLcr9ztf6+sUU9KMUlweFKTcuS5lRdjcuOY6E9Tlzj1KhNthuLDYAewHIRRRhewc9PECw5Lcg7j7XgiaxQSMS7t1JsB22sIopNcl2qfADqdU9I+Yt6gMbfid/qKZp6Klpr2bwlNQj1F2A+rG0UUwe0ZNQien7Mit8voc5X1a6VMqgY5E4BVU7jvc/SczxDU1q2FWowIe/hoSSAAxBsOQFwR3iinez8cVjWSuXf5F1mSUsjg+i/8BjZqlLwslLBcgD8rXscSd7Wsfed7wzTnTWZnvcf2YFhffYeu0aKacr6IjgS5ZDj39coKqoI6czvz3Nha3T1mHXoCwQhjfc3KLy5fKL/mKKLB+g2RJ8g/9FKxsb8t25t9yZbo+BhWBLA7AshDYntuDv8Ai0UUZzYqhEN47oHppTq02Ie4y/Z2IGNyD83S4nN6niFdTZzuRvdmYkfW8UUOJ2uQZopPg3Ph7RrUXNzudgylw4O23blFximtB8VZxbnd6hJO3TlaKKcm3OjmkoWA0tXUQkrgc+YKJiRtcWtC6GkXVbUAtKuuxpgEUqlu37p/EUUeTpWicFclFgv6qzGlUUoynEgG/mG3SECjfkfcjb7RRR74TJUraNLh7KpCuzqSvkdSTb26j0IhX9L6jThEfF9+vYch26n2PSKKTaTdMe2k2vQs1juTlSJVdSlnUYqCSLG45A2227S7gWkpqXDU2qMystiyhG8twvccucUUhGXla+f8Nr8Fti3qXy/lJ/kxK7tkRTLAI/lpsQSpF+vK+xF+u06fgdbOmKlBmuigVqZ25bkgjYix5bfyiilMq8pPTvz18zpdLqQQOfIEddjyhyGKKZJHp436Flx2iiiiFj//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descr="http://www.globalsecurity.org/military/intro/images/buddha.jpg"/>
          <p:cNvPicPr>
            <a:picLocks noChangeAspect="1" noChangeArrowheads="1"/>
          </p:cNvPicPr>
          <p:nvPr/>
        </p:nvPicPr>
        <p:blipFill>
          <a:blip r:embed="rId2" cstate="print"/>
          <a:srcRect/>
          <a:stretch>
            <a:fillRect/>
          </a:stretch>
        </p:blipFill>
        <p:spPr bwMode="auto">
          <a:xfrm>
            <a:off x="7327900" y="152400"/>
            <a:ext cx="4864100" cy="6553200"/>
          </a:xfrm>
          <a:prstGeom prst="rect">
            <a:avLst/>
          </a:prstGeom>
          <a:noFill/>
        </p:spPr>
      </p:pic>
    </p:spTree>
    <p:extLst>
      <p:ext uri="{BB962C8B-B14F-4D97-AF65-F5344CB8AC3E}">
        <p14:creationId xmlns:p14="http://schemas.microsoft.com/office/powerpoint/2010/main" val="119565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97314" name="Picture 2" descr="http://www.hinduwebsite.com/buddhism/images/buddha-marriage.jpg"/>
          <p:cNvPicPr>
            <a:picLocks noChangeAspect="1" noChangeArrowheads="1"/>
          </p:cNvPicPr>
          <p:nvPr/>
        </p:nvPicPr>
        <p:blipFill>
          <a:blip r:embed="rId2" cstate="print"/>
          <a:srcRect/>
          <a:stretch>
            <a:fillRect/>
          </a:stretch>
        </p:blipFill>
        <p:spPr bwMode="auto">
          <a:xfrm>
            <a:off x="1524000" y="381000"/>
            <a:ext cx="9632830" cy="6477000"/>
          </a:xfrm>
          <a:prstGeom prst="rect">
            <a:avLst/>
          </a:prstGeom>
          <a:noFill/>
        </p:spPr>
      </p:pic>
    </p:spTree>
    <p:extLst>
      <p:ext uri="{BB962C8B-B14F-4D97-AF65-F5344CB8AC3E}">
        <p14:creationId xmlns:p14="http://schemas.microsoft.com/office/powerpoint/2010/main" val="140515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937"/>
            <a:ext cx="8534400" cy="8382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Siddhartha Gautama</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41300" y="762000"/>
            <a:ext cx="6159500" cy="5943600"/>
          </a:xfrm>
        </p:spPr>
        <p:txBody>
          <a:bodyPr>
            <a:normAutofit lnSpcReduction="10000"/>
          </a:bodyPr>
          <a:lstStyle/>
          <a:p>
            <a:pPr marL="0" indent="0">
              <a:buNone/>
            </a:pPr>
            <a:r>
              <a:rPr lang="en-US" b="1" dirty="0" smtClean="0"/>
              <a:t>Leaves</a:t>
            </a:r>
            <a:r>
              <a:rPr lang="en-US" dirty="0" smtClean="0"/>
              <a:t> </a:t>
            </a:r>
            <a:r>
              <a:rPr lang="en-US" b="1" dirty="0" smtClean="0"/>
              <a:t>the</a:t>
            </a:r>
            <a:r>
              <a:rPr lang="en-US" dirty="0" smtClean="0"/>
              <a:t> </a:t>
            </a:r>
            <a:r>
              <a:rPr lang="en-US" b="1" dirty="0" smtClean="0"/>
              <a:t>temple </a:t>
            </a:r>
            <a:r>
              <a:rPr lang="en-US" dirty="0" smtClean="0"/>
              <a:t>on a chariot ride</a:t>
            </a:r>
            <a:endParaRPr lang="en-US" b="1" dirty="0" smtClean="0"/>
          </a:p>
          <a:p>
            <a:pPr marL="0" indent="0">
              <a:buNone/>
            </a:pPr>
            <a:endParaRPr lang="en-US" dirty="0" smtClean="0"/>
          </a:p>
          <a:p>
            <a:pPr marL="0" indent="0">
              <a:buNone/>
            </a:pPr>
            <a:r>
              <a:rPr lang="en-US" b="1" dirty="0" smtClean="0"/>
              <a:t>Sees 3 men:</a:t>
            </a:r>
            <a:r>
              <a:rPr lang="en-US" dirty="0" smtClean="0"/>
              <a:t/>
            </a:r>
            <a:br>
              <a:rPr lang="en-US" dirty="0" smtClean="0"/>
            </a:br>
            <a:r>
              <a:rPr lang="en-US" dirty="0" smtClean="0"/>
              <a:t>Old Man</a:t>
            </a:r>
          </a:p>
          <a:p>
            <a:pPr marL="0" indent="0">
              <a:buNone/>
            </a:pPr>
            <a:r>
              <a:rPr lang="en-US" dirty="0" smtClean="0"/>
              <a:t>Sick Man</a:t>
            </a:r>
          </a:p>
          <a:p>
            <a:pPr marL="0" indent="0">
              <a:buNone/>
            </a:pPr>
            <a:r>
              <a:rPr lang="en-US" dirty="0" smtClean="0"/>
              <a:t>Dead Man</a:t>
            </a:r>
          </a:p>
          <a:p>
            <a:pPr marL="0" indent="0">
              <a:buNone/>
            </a:pPr>
            <a:endParaRPr lang="en-US" dirty="0" smtClean="0"/>
          </a:p>
          <a:p>
            <a:pPr marL="0" indent="0">
              <a:buNone/>
            </a:pPr>
            <a:r>
              <a:rPr lang="en-US" dirty="0" smtClean="0"/>
              <a:t>Also sees an </a:t>
            </a:r>
            <a:r>
              <a:rPr lang="en-US" b="1" dirty="0" smtClean="0"/>
              <a:t>ascetic</a:t>
            </a:r>
          </a:p>
          <a:p>
            <a:pPr marL="0" indent="0">
              <a:buNone/>
            </a:pPr>
            <a:endParaRPr lang="en-US" dirty="0" smtClean="0"/>
          </a:p>
          <a:p>
            <a:pPr marL="0" indent="0">
              <a:buNone/>
            </a:pPr>
            <a:r>
              <a:rPr lang="en-US" b="1" dirty="0" smtClean="0">
                <a:solidFill>
                  <a:srgbClr val="FF0000"/>
                </a:solidFill>
              </a:rPr>
              <a:t>Ascetic</a:t>
            </a:r>
            <a:r>
              <a:rPr lang="en-US" b="1" dirty="0" smtClean="0"/>
              <a:t>: </a:t>
            </a:r>
          </a:p>
          <a:p>
            <a:pPr marL="0" indent="0">
              <a:buNone/>
            </a:pPr>
            <a:r>
              <a:rPr lang="en-US" dirty="0" smtClean="0"/>
              <a:t>Someone who renounces the world and seeks release from fear of death and suffering</a:t>
            </a:r>
          </a:p>
        </p:txBody>
      </p:sp>
      <p:sp>
        <p:nvSpPr>
          <p:cNvPr id="65538" name="AutoShape 2" descr="data:image/jpeg;base64,/9j/4AAQSkZJRgABAQAAAQABAAD/2wCEAAkGBxQTEhQUExQVFhUXFxcWGBcXGBcYFBgZFxQXGBwXFxgcHCggHB0lHBcXITEhJSkrLi4uFx8zODMsNygtLisBCgoKDg0OGxAQGiwlHCQsLCwsLCwsLCwsLCwsLCwsLCwsLCwsLCwsLCwsLCwsLCwsLCwsLCwsLCwsLCwsNywsLP/AABEIAL0BCgMBIgACEQEDEQH/xAAcAAACAwEBAQEAAAAAAAAAAAAFBgMEBwIBAAj/xABTEAACAQMDAQUFBAQGDQoHAAABAgMABBEFEiExBhNBUWEHFCJxgTJCkaFSscHRCBUjM3KyJDVic3SCkpOztNLh8BY2Q2NkdYOio8IlNEVTlOLx/8QAGQEAAwEBAQAAAAAAAAAAAAAAAAECAwQF/8QAJxEAAgICAgEEAQUBAAAAAAAAAAECEQMhEjFBBBMiUWEycYGR4VL/2gAMAwEAAhEDEQA/AMVt4iauwgjrTTbaKFSgWpIFat8c1VDcGtsNdnYdzZp7syAKSezcgCD1o5eakI15OKxzRHAL3MwNUWTNLdzr5+6M/Ook1+QeC4rJq0VdDtYxAUVCcUgWnaxl+0gI9Dg01aR2gim4Bw36LcH6edaKCaolMp65CME4rO9QxuNPna28woCnBZ0TPluYDNMMnsHQnJvpD/4S/wC1Wft0VyMVFuDUlvbBXBraE9hir0v5P80n+1Qfsr7JffbWO5N46M5lG0RqQO7mePru8dmfrVJNEto67MzDaKZ1RTzVKL2PXEYzFqR3DoGhG0+h+POKWrzU7mJmtJQEu1migyOUPfEBZU8wQc11xyKiKHZZFWgHaG/wpo+3suuD/wDVJv8AMx/vpF7UaJLb6lbadJdM6XHdkTmNQy73dNu3ODyq/wCVS95BRnmqtulJq5bRcVpHab2NC2tZ7kXju0UbSbTGoDbBnBIbjpUXYj2Wm+sobprt4jJuOxY1YAB2Uck5OQM1jYzNrrg1zAM8Vp2l+yNbie7iN5IPdpEj3d2vxb4UkJ+1xjdj6UWT2FKOl/J/ml/2qzasDIX0/NULmyxWm9gfZ2dRtmna7eIrK8W1Y1IwmOck+OaXe2HZ8WV5JatKZQiI+8qFPxjJBAz0q1QCG64rytX7BeyI38QuZ5WhhfmJVAMrjP2yTwo8uDn08TmrewmIxFrK6ZnGcCXY0bEZ+HcgG054zzSAw4V9iio0dssrAq6MUdT1VlOCp+tVp7BloEUiK+XrXTKR1rkGmMMWcuBXck4oWkuKmtlLGh9AG7OdcVDfkMKnitgB0qheDFZLs3fQJnjwa8D1JM1VsVrRgaJeamFTFJt7c7mzXsk5PjXFpAWNPGuOypyb0FNMvSq/Kp2l3nc569B+yq12uwAdD1r62PHn5AjqPSieTkKqJ50OOn186r7T5VYAyOccjjnpXwFZWMiCelSRocjGf20T0uzEjYJ+uOeKYIdEhAxgn60udFqDYpapcSlMEklcMD97KnI+orWvYN2nur3333qZpe77jZuCjbu77djAHXav4UGXRrYqBtOec5Y4NFfYXZrFdaqi/ZBtcfUTn9tWpWTKLRP7Zu0F3bXFoltcPCHSYttCnJUrjqD5mmP2OOTo9oTyT3xPqTcSk0je39sXVif+rn/WlO/sY/tNZ/KX/WJaCfBY7He8e+ap33e9136dxv3bcd38Xd5+7nb04z9aQe2lsJe1Nig5wsLsPWIyyAn5BRWl6D2g96uL63KbPdZFj3Bj8YdN2eACp4NZ7pHZkQdqSd7yD3d7oGRi7rvHc4Lk5IBJA9CB4UxGq39+I5LdD1mlMY+kEsuf/S/Osl9v4MNzpl0M/A7ZI8NjxSL/AO/8K0DtTbzteaY0UZaOOaV5WGMIDA0YJyc8943TypV/hEWRfTY3H/RXCE/0WR0/rFKANB16DvbSdP8A7kMi/wCVGR+2hPsyg2aVYjzgRv8ALG//AN1XeyN139hayH79vGT8zGAfzzU2iwC3s4UxgRQIMeWyMcflQAp+y677241d/wDtzj6Ku0f1aBe13VdUhu4xY+89z3ILdzFvXfvfqdpwcYrr+DvPvgvXPVrncf8AGTP7aY+3HtBjsZ1tjBLK8kXeAoUAAJZedx9PzoAG+wBs6Wx87iU/klZl7cnI1abBIzDEP/JWm/wf0I0sg9RcSg/QJWd+2bTXm1a4KkDu4InOc8jb4UXQVY46D7X9PtrW3gZLkGKKOP8Am1xlECnB389KN+whs6TGf+tm/wBITXnYbsTp8unWcklnA7vBGzMUBZmKAkk+dMfY7RrewskigkLQDdIJXZTkOS24sAFxg/gKAMZ7WwgavqKgADdE31aFSfxPNBb2zBHSuu0GtpcatdzQndHK4RD4MI4wu4ehKkj0IrmWYjrUPspdC3f2Y5oK6YNNWouCKXp4smqTE0QRiienrg0PVcGi9kKttUJdhuFxt6UF1UDNFd3FCdSasYLZtJ6BBTmpu4qEPzUvfetbsxR9bJuNHbC2xzQWwbmjizYXisuWqNuHko37Zcnwzj6D/g1xFIM/Ko52O4+tEE0GTYGymSM7d3x/UdPzqW0uyeLb0Q96B+6pY5Qf2etQyQMvDDFWrS1yR5VLkNIJaO5U568edHY7w54B9MUKto8HngUSa7RFIXJPhWTls2jFnskspPPA+oNN/sRz71qmev8AYn9Wes/PaSZDtYAqfA9a5kmOTJHJPEzgBu5kaMttzjdg84yfxq4zSZM48kOH8IBc3Nj/AHuf9aU7+xj+01n8pf8AWJawsSszBpZZZmAIBlkZyoPUDceM1etoZFULFc3MaDOEjmdUGSScKDgckn61vaMOJr/s/wD7Za1/hEP+jar9paA65cS45Sxt48/3y4mbH/pD8Kwl45I2ZkublWcguyzSBnI8XOeT86KabZSOS3vd4HYAMwnk3ELnaCc8gbmx5bj51ai30SbD217ZGxudPgEQk97l7ssWKlBvhXcBg5/nT5fZrz2u2Xe6ReL+igkH/hOrn8lI+tZr/wAnUfBlluJmH2HkldmjOQcxkn4TkA5HkKiutIbBDXd66kYKNcSFWB6hhnkelV7UgNE9iV73mkW/mhkjP+LIxH5EUe7dXXdadeSDqtvLj5mMgfmRWA3cLQ5EE9xCpO4pFK6JnABO0HGeBQt7qaTEb3VzIrEKUeaRkbJHBUnBHpWb0Pial/BziK212D175fziU02dsPZ1b6hOk8stxG6J3Y7l0UY3FudyMc5J8axy0tVwVtZriEqF7zupWRHbpuIB5avLxpIuXv74D/CJMn86y96NGjwyTNY9jdqIrS4iUkiO9uUBbliFZVBJA68VT9pvYGCZLzUDNcJMltI21HRYm7mJioYbCSDjkZ/CsakvzH8MVxeQhmLcTSKGZurEZ6nzohad7KrLJeXbKwwVM8hVlIwVYZ5B6Y9aHlilsSxSb0a12F7MSPp1m41C+jDQRnYjwbFyg+FcwE4HqTWN9n9MV7UGTeUyfg3y7CQ/XaBs9a7uGnjAWK7uY0UAKonkCqB0AAPArrR7cADbNnaPsj7OPlmpllTWi4YneyjBp2zUYI04SR1IHgCDzj/jxps1/SMZIFURbsJveFXc8EZZR93dgjJ+Q8PPFOurIGUN5gH8Rmt8DU415JyQ4u/Bkd4CDg1QaPmmDtHEFJIpaM/NJqiD546kikIr6Fs1YkhGOKkqj4ah4VzcNuobPEwNS20/gaqqFZDNbnPFcdw3lTDZwhqJiw9KnkUoifAMUWtTmoJLTFdWzYNRezriviWp4cSIfDjP40Xlj2jhSWPLNnzJ4/KqluneEHwBpiiQMCCA2R9k8HPmD4jzFZZiMS7Kc1huiDEdVyPHjFULMD8KNyyFVZWxjHHoMcCluDhv1VMOmE9NBfuS3SoLgPEQSAR5jqPpViKXgV3PJvwCagqrBdnaSXUjHhVXgdeefGiOtaXND3TD7BDKcg8Hy69cUT0rcpCRDIHJ/eaPyszxvFKo+IblII4I6H08vrVqSsXB1RmEiMpzROyucjmpbmAE4qo8RFdK2jna4s6ubnmi+j3wHjSleuapLqZSt8b4ozka2uorioLm/B4FZgO0j1JH2lbPNavIiBu1NwRS9DxcRc4HeJz5fEOa7j1LfyaHalLmuaW2XZoqukIKIcjcT69PHihc9kkuTICx+7ziguhaxLKyJIQQikA4+L6nxpoi1BIviIBI8DXFO4aOuLU9izfaG8jltjKnGSSixLhcZ64zjx60x6R2ZxECengQc5+v1qoNSa5mV35ijYMI+inHiR+dNUPaOJlG1VOCfH9dKU21sqEEnoz7WtClVm3gkeGDn5Egc4zX2l6U+AxfJXPOMEjjA/XTLrOqKdskYHeI2SQcgqRgoR+fzFWpr5ZFDL0I6eFJ5HVD9pcrB0MLvhlPThlx1z4n0GKLa5rCgYz4YoSl93QfHJPGMeeec/spK1G6kkcKMkk4AFdfpZcbZhnfSJ9YujJnFVLTsrdyAMIiFPQv8IP7a0nsR2OVB31xhmHIQ8gH9povrOps7dMDoFHAFVOdbMowt7Mwj7E3g5Cofk3P6q4awliOJY2T5jj8elaTZ3xB4NM+6O6i7p4VY7eT8vSsseVt7NpY0lox+LTw46UC1jT9hrQ9X0prRsY+A9PT0NKuvEMDXovJCUDmcWBNHusYpmW5pLt0KtREXbVxtGkZaCZiUmqN6AOapfxpg1Vur/d0qVAp5dUMfZqQMJPTH7aJXfIxQ3sjbEQlz95j+AGP30UkWssvZePoHuCiNzmqMc3n9Kk1GYjIoULjyxTiiZPYdtbjNXo5qWobqiUNx8JJ4x+dTKBUZh6eP4QVk2Njw68+lDtPhliLENIykjljk58/lVOyt5HYsHQN4K2Rkejc4/CicjSxqO9jCh2wG3hs458PPFVGHgbk2rC1jpxbk+Ne6hpu0ZojpF6u2q2s34wea7YxUUc7bYl30AGaXdQi5o/ez7iaDXZpNpktA3FfCpHWo6gQVtH4r66eubfpTN2GsIZLgvcgNFGB8LfZZ26bvMABjj5UpSUVbKjFydIF6dKIu7c9GYqfqP34oneXG6LPz/Kj/tBsrd7VpLaNU2OvEYCp5EhRx0bw8qR7WUm3VT+kR9OtYyqaUkaq4PiMugZdSAW9RGMsM9MnB5qCfsuWdiHnUN1+A8/PAqjpnZq4WRn3GNPCQEgEkAgcfOp5tVu4vgFxJxnndkAHyzUu1+lmkY2raLk1mIIiFOVA54ww9TU+lnCY9ePrS5HcXLsxd5GQDkv47gcYz1qxqOqlERE+0w6+XhUSg3oFNRColBDkn7xH4cfrzXegW4WTvSM9Qvp5mgMc+FC5/wD7TPBblUTnwFav4oV2ONjqWPh4CmquoQjJI5oHb3RHPlUs+s8/u6Um01snphCxiySemKL2t+IznPNKP8a4H7qjm1DcM1C10Xf2G9f1YTA7vkPIVn0rlnKnwJFGmu80BklxcN9P1CtsbM5l0aeMZxVU2tHkcbKFtJyaYUKF3bFDzU+i6RJcyiKJck9T4KPEk0xXKwn7a5HocEfWnvszd2qwYtUCD7/i+cfePU1TbStkcU3ooXVskMSxIOE4z4n1oLMaMX/xEmhdxHmuWTtnQlSAeo+dAp4+eKaLi3B+dDtR03auRz54q4SoylECByORXYnyevFcbSeMVC4wfEGtqsyboPG64THXgZB6VU1LVpZGGT8KE7QPwyap20jNhR+NFDY4WkkolW2qPLXX3Xira6g0nU0Akhw1WoZCoqpSbHBBW4UYoJP1qea9yMVxbwGQgA8noMMzH5KoJNKOhS30VWXNELDSMjdJnb4DxNF49IWHluW68jj86ivLo8f8f8f7q0W9kNNOmXHu40X4FXH6O0bT+/60xx3qz2sW2NIhk4VAFDY43YFZ5I5INO9pbMqwr0wi5+oyfzNY5qUTbFJuWwrfWZW02eefqSf3YrM4zsk7s9N355rULMy3FuGKhSMhcnG9QcBgPAH1rL9eiZZmyCDnp5c1ON+GGVeTRtM7TpEoSQAqQAVYAggeBB4OKKLrll9pYbfI5z3aZB8+azWz1GOWPZKPi8D/AL6ktYLdOSc48zWcobNoZtdINdr9YVwSMc9SPHwpSgkLP3hHA4APTp+6udWv+9bC8KOnrRX3MJbx5+02SfyrfGuNGE5ObbLOmaessihRg/aI8MDkn0o+JgUyDkDihHZiXa7N5IR+NW9LQDep8Tmoyy+VFY18bPGuKgDeNWZ4cHjpXpCnkdaxLKkhNQiSrMxHQ1Dt8qEJnkZyaBXs2Lh/p+oUfjXnFDNS0fvFedH+y4RlI+mQa1xyVkzi2tE0eo/Diq5uxUcGkPipxpRrV0ZpsHST9D51c0LVTBJn7p4YeYoWp4FesK0kk1TITp2afIokUMhBB5GKD3MmB60v6FrbQnaclD4eXqKYriDeodfiB8RXDODizqjJSWgVPJVa4u8DBqW7UjjFVTb7vDJpoTB8Yy5xwOoqWSIS4DcEdCOvyrpo9gJxjPSuYeNvyFdWPowmSWmklTkMGH4Gikq/DVBnIPFHeycsM06wXOdkmQrA4ZG8MH16Y+VE46tDxvdCzNGM1DOlPmv+zyeNyYCJYzyOQH+Xka57H9hmmkzdAoq5/kzwzbepPkv66i0dOkhY7Ldjp75/g+CIHDSt9keij7xra+z3Z+1sI8RDLnhpD/ONj1xwPQcVD79HGwjgUoq/CAOOnyqJ5mOWLZ9awyZWtEwxJ7BHbWw71S4XDDPQfkaym+fp6GtouEyuN2c1jXaO37qeRPXI+tV6bJdxYeoh8VL6ONMtjLMkY+8wH06k/QA1pkZDueMqMn6DwFJnYmDmSc9FXYPVm64+QB/yqbdJn25Jo9RK3QvTxpWGLSXhSBhcABfIAdPpSfb9mWu1kmmcozsWjXaOFJ43flTZa3CuDzkc11LGcfCBv2naCcLnHGfSsVKjZxsxmfTsOyAgFWKn5g4pl7J9iDMRLdMY7ccgZw8v9DyX+6/CiVpoMFm3ez/2RLndyD3QbOeF+8f6XHpXuu9rGkyVIyPwX0P7q3lkfUTCONdyIu2mm6dA8fuoI+H41LMwPTB+Ikg9eKWJr1pGyeg4A8hVG8uWkcsxzn86+jbFa44NK32Z5Jp6j0GbG42JKfAhRRPQ5SybvNjQfSEV2KuMqR09fOmTTLDu4wvUcnj1NZ5VsvG9UWkIzzU20eQr22tyecVI8RzWbWi1QPuYAzeVRXFmMfCaIm2JOar3ELDqDikMo24x9oivrCMMHQHIMhP4f76p6xIyqNoJJbH0q7pDBQPz+dXGNuxOVKgslkAKiMQqxLccVQMlULQgx13XKCuq6TlPCaI6Nrklu3w8oeqnof3H1oc1cYpNJqmNNxdodyvvvxQ+GMr4jPgf30Y07SUUfTkmkLs5rElpOsiZx0YDxU9QRTl2z1eNY1EDlllUMT0OD92uWWNppI6oTUlbAPai+jlfEYG1RtB6Zx1ag0QHX5ColOevj+qpErriqRzSduy2oyMVW3lCGHBVgR8wQab/AGa6Zb3N73FyCVeNtmCRlwOBkemT8wKE9sNDNrcywkHAOVJHVfA02CWrNS0XWzLFG46MoP18R+INH4HDjoCfI9fxrK/Z/ekxyQk8qd6/Juv5j86bHvCB1ril8WdiXJWi1rUCxsNhBDc+oPlQpUZTksAPLrn6VXvLst1q9DEBErN97pUaewknFHsUxYZIx5Vm3tEi23APmtPzSsCvHwgYPIFKXbKIS3FsP0nVT8i3P5Zqsa4zFJ8oNB3TbcR2kEZAyEBP9JviJ/E1A7fCas3b9QOlDbh/Cok7djjpUSWVwYs+IJ6VNqOsHKheOMn91VUTwNQ6igSN5m+4OPLd0A/E0l2U+rFztDrDuxVT04Y/sH76A943hgfQVMTXSR56DJ9K7owSVHC5tuyESNjGfyFSCrsOjyN4BR/dfuq6ulIuNxLfkK0USWyhp8m1x68fjT9b3MaxrvYdBx40siRF+yoH05q5ounzXUojgTeT18lHmx8BTWFTkrKU3FF6818N8MZK5wOBz19a3Kw7L2yKuIYy21clhuJOOTzS/wBmvZzaQbXuAs0owef5tSPJfH5mnoyIR1FXleNpKKSr6/0lOX2J2pxWRlEbQpyQGdBs27vsnK4yCeM+dDda9nr7Ha3mYkDKxyAEHH3dw/dTw+lxMc4Hh4+Xzq3FFj7xPzOaiaxOuK/calJH5j1iFiQuCCM5HkfKobeNkrce0vs6iuJWmjlaJ25YYDRsfMqeQfkazLtNoE1m4SYDDfYkXOxsfqPpUSh/x0UnfYOtXLCrHuh8jU2kBemRnyo3sFP2w5GPrXtcqa6BoIPMV0Fr4V2tAEZf0GfPFSd8xABwQPmK+K10EpUNSaOeT4AfKpkWvlWu+lUIs6XdCKaKRt+1WDHYcPgfonwNHe3Gsx3c6zRszZjAbeMMGUkYI6c9eOOaV816DTvVDTqwpot73M8cn3c7W/otwf2H6U+3rDPFZhuyCKbdK1IyQrk5KfCfp0P4Vy+ohas6MEvATZqlj1DCbCM46dMVRWbNDtZlICkEjk8j6da5oLZ0ZP0hO71A7SQuB5dfwNBxP393bAfdJJ9AFY/8fOqMt60mAT08RU/ZuYCeR/0Y9oPqW/8A1rdI5rGLUpQKEFsnir8Fu9zKsUSlpHPHl6k+QHnWnaP7NraJR3+6WTxILIgPoAc/iaUcbkXKaRmFtz14oZ2icugjAOwHccEDJHT6D91bcvYKxDbtshA+4ZGK/UZyaLroFqFwLeDb/e0/dW+PDjjuTtmU8rapH5Wj7pD8cbn68flWmaF2Bu5oldY44VIBAc4bB8wASPrWuW/Z61U7kt4VbzEaAj64q8nHyro5xXS/swMZuPZnqGcAQkefecfmM1btfZFcNjvJ4l89oZ/3VsYNfEVPufgZnmmeyW0X+eeSU+Wdi/8Al5/OnPTdHht07uCNI18lGM+pPUn51favN/nSc5PsCE248qjMAFWia8IqBlZeKmU142K45HSkB2VzQ/XtIjuoXhlGVYdR1U+DKfMUSjnHjUmymgPz9qfYG/tmO2NpUByJI+SfUr9oGqYN4OO6uP8ANyf7Nfo4rXOa05LyhH4yVqkBqor096dpOn9ypmN73u34lWBtgbHQErnFSNIUlNdUx9lLS0JkF8twnjGscTFiPHqp4HH41zd29p78qxpce6jbuJjbvcEcnbt88448KCuK+wCua+3Vos2iaLsDrcXOSSO7CZmBHPMezcOCOT50q9qbW0jVTbG4OThu9iaMDjjk8HNNipfYIV6+NGdI0y3aMGaS4jfJ+FbaRxjwOeK51jT7dFBimkZiwG2SF4j8xu4P0NFhx/IJBru2gZz8KlvQAk1fm01AcCXIxneUk7vp+ns249c4po9nXaGLTvenlV3DIChSNypK5PD4wFPHNAJfYo67pklrKEkBViiSYPXa4yM+v7qr6Pe7JGTwb9ecj9v41Y7Ta1PfTPdSRsNwAG1G2Ki9AGxyBzz86E29tIXRxHIV4OQjEEenHNTLaoLqVoebc56VP/FwmZQWACnJHien7qG2t/Gi7mOMHbggh936O3rn0onDqojUtJBcIP03hcIB6kiuKMG2dc5pRCsvZ6AgYBHyPWrGi+z8TOxKFITkB9zd5n4eYx94gg8txyevWi3s8s0u3aUlTDHyTxgt1AJ8AByfpTG/tGskZlhS4n2nazwQPJGCPAMBj8K3x43HswyTT6Jux/ZBbHcyB5JGABklKBto8FCjgfnTSJCByp+h3UsL7SdPMRkEx4bYY9jd/u5+Hu8bs8Hw8Kqj2o2BBO+QN4RmKQSn1VMZI4PI8q2MRw+FuR/vqksndvg/Zbp6HypTl9plgeQZt/6Ihk3gebLjp61zd+0CyeEvvfdnAj7t+93Yz/N43YxznypDHhjXVItv7TrLZ8TS78fzfdSd589uM49elHez/aeC7VmhZvg+0rqUZcjOSrDOPWgQfWugaSrn2j2gdkjWefYdrNBC8iA+W4DGaLdne1tteblhc70+3G6lJV+aHmgA+RUbUv6722tbWQROXkmIz3UKNJIB5lV6D50MT2mWQ4m763OCR38Tx5x+iSMGgY45oD2u1B4o0CEgseSOuBQKT2m2fgtz/wDjyfuoJ2n7f20wjCLPuG47TDIGxxyBjkdPxFZ5b4ujp9HwWaPOq/I1SvcWojdpO8RsblPOPHrRjW9QMMW5erYC59azQ+01hgt3qqoH2oWCYHmcUdl9o1hKiieO48D/ADEuAceBArOClTStfudOaWNShKfF73x8/wAF/wB6u1jE5YFOvh0z5Y6Uz6LqPexK/wBCPIikTVfaDp5tnjickYCbcEMD5bT8WfTFRdne3EFvFiaK6jXdku8EgjAOBy2OKIKSlXgPUSxzw8qSleq+jUN2a+xVKwvUlRZI2DowyrKcgg+Rq1vroPNPxfa27SMqL9piFHzJwK/WvYPtQ9/FO0kHcPDO8DJv7zlFQk7tq/pY+lfmv2cWfe6jbL4Bwx/xef2Vvvsj+zqX/eM/9SKmHgG9mO2Rv9caIw937rDdx537u8/siBd2No2/zfTnrTTp9u41e7cqwQ2tsobB2ErJOSA3QkZHHqKy32Tf84b75Xf+tpWxW2s7r2a12Y7qGKXfnr3rSLt244x3fXPjQIz/ALKWm7tPqcn6ESD6ukH7FNGva7ELjRrorz3Zzn1hn2v/AFWFSdjLTGq6zL5yW0Y/xbcMf6w/Crp0OT+LLy3m27pffmGw5GLiWaVeoHP8p+VAEfs47VPfRSh4BC0DJHgSd5uzGG3Z2jHBHnWU+2PtRJdMY+4CJaXUkQk7zd3jBf0No28DPU9aav4O9wZLe7Zuvexg/wCLCq/srNfaHJ/L3aeeo3DfgiD9tA0at2bmM/ZVvP3O5j/zfeoPyUU1x6dt0gQY6WXd49Rb7f10qexZTLo81uRgpLcQ8/3aK+f/AFPyp6a9HvBtOP8A5fvMeON/dj6daBCbqR937L48fcI1PzlRVP5vTT2TQW9jYxNwTDFGP6Qh3kfgrUte1qDZpCWwz/KSWtuMdftr+xDTVq2nSPLZGMrsgmLyAkglfdpYhtAHJzIDjjpQBnml6Qg7V3JkUEe7+8RA84ciFCwB8f5ymvVu2SWlzcR6htitisPuz93IwlLK/eqzAFcghfh4OD40sdv9AvJdbtZbCWOKb3Vm3SFghEUuGBwrZyJlGCPCm3S773sz2F/DC00SRmZUy9vIsoOGj3AMCNvII4yME+ABn8chj0S97j4Ibi+ZIGClP5CaZFyoIBAxuA9MVoet3g06Kwhto4wkl1Ba7cHCo6uSVwR8XwdT5k81nOp5isLuy3Fks9RtkiJ6iJ5EZVJ8duSM09+0rrpn/edt/UmoAods9LjXWNIuFUCRpJo3IGCwEJZc+ePi/GivaTRt2p6XdgcxvcQtgfde0mZST4AFCPm9Qdtj/wDENH/wib/V2pnjv1a4kg+/HHHL9JWlQEfWJvxoAU9O/wCcV1/gMP8ApaRO1Vy1v2kN39yF7RJPIRzxmJj9Aae9P/5xXX+Axf6WkD2iSRG/1aGRlVpLe37sHxaNN/Hr0pN0CNYOhj+NBef9kMH174P+rP4mst1zVnNprN+rHE8ot4iD/wBFGwhDL5Zyx+tP3/KGT+IffB/O+5b8/wB33WN3+VzSJ2qsRF2aWNfurAxx4lpELH8TQwNA16R9NtLWKwg3gTQxGNU3MYgGaQgAjLlUPxE9TmljV9ajn1ex7q3uILlO8EvfRiPvLcoTjO478NjHlk02e0HWZraO0aFgpkvLeF8gNmN2O5eemQMZHNC/aaMXGlOB8XvZTPjteM7h8uB+FMD32VIGjvp8AzveTq7HG7EZCohPUKBjj1oB2t7XW9zpklpeYXUWjP8AY/cygrOD8IjyD1IGCCQQeuK87Kw6g15d3dgbYWpnaOWCZ5BveLAaRdsbbGPTI8uQaN9o0t9W0n36JSskcUk8EmAJY5ItxKbvLchUjp4+VABr2fdrG1GGaR4O4aKdoCm/fyqoSc7V8Wxj0pW7L9sTf62YzD3Xu0N3GDv395/ZEC5xtG3+b6c9a9/g/wB0ZbO6kb7T3kjn5tFET+ulj2Tf2/u/6N5/raUAGvbZ25aBZtPFuWWWBSZt5ATexGNuw5+z+kOtP+v6w1raxSKoYtJbRYOeksqRk8eIDZrOPbr227sS6b3IPexRv3u/BX+UzjZt5+x5+NP3bDXhY2HvBhE+3uQIywXJZlUENtbBBOelAFfU9EgbWLSZo07z3e5OdoyWR4ArHzIEj4+fpXGq9sltLq4j1DbFalYvdpO7kYSllbvVdgCuQQPhwDjzrO7zV9U1TU7cW6R2M1tFJKiyOzcFkV95EZznKjbtxjPNaXpWoe9mewv4oWniSMzKmXt3WVSQybwGB45BHBxgmixuLTpgL2YMBBclBi3a7uGtuCo7hnym0HovXFN3vVJnYoGBr2y3FktZykROSRE6h1Qnx25xmmSobGj809iu0PuNx3/dCUhSoUtt6+OcGn7sP7W4LNbrvbeUtPcvcARlSqh0QbcsQSQVPhWRk8V4Ksmx87F9uYrPU7i9eKRklE4Crt3jvZlkGcnHAGKbbX2yWy3890befbLDDEF/k9wMbSkk/FjB3j8DWLmvmoA23RvbPaQyXTm3uD38/ejHd8AQRRgH4vOMn61W7Ie2ZLeOVbmO4mZ55ZEO5W2xvgqmWbw54HFY2KkWgDSfZn7RrfTEuUaGZ1ll3pt2fCuMANk9enSlLX9cS4upJgrKklxLPg43YkK4XjjI2/nQE19QNOjW+xvtVtrJrv8AkJmjmmEqBdmV/k1Ug5Pmtcn2sRfxuL/uZe691922fB3n84ZM9cY3etZMo5qRaBGu9q/alBfG12W84S2uY7qTPd5KRZ4HxdcsK97R+2mOaS0aCO4jWKcSSjco7xAMbPhbB6k4PHArMrAfydx/eT/pI6CUk7bG1o3mf2jPeXFtdWNnM3u5mSRXZFV0mVMorAnDAopHGOKND2jQrJJJHpd7706qrFkjRW2Z2q0m88DJ5xSD7KG2W7nrmQnHhwAKaJb9iTWOTK4msMSkVfdJZba9Wcosl5J3zBf+jZcd2Fb+5wKNWXb/AHxxJfadcTTQsrhrdElj7xAQJVy6lTyfxNA5J2PjXkV68LiRCQwI+RHka54eplezon6aNaCes39/cXtpfmykS2tWfZBuX3l+8Qq0hXO0dFG3PgfOpjr95/GX8YLp913BtRbPGTH3hYStIHC7sEDOPPk04PKXRWPiAfyofFfODgGul5aOXgKjdr5INRl1CSwulikt0gCnu94ZH3EkbulVu13aYaxatBb2U0bs6EzSCMKoRsnJBLZxximDtvrggt2ZohLx4nA/UaTvZhq5nW4yqqAwIA6DIoeR1YuKsKWuuTPpP8WLZXBk7gwd78Hc56bs7s7fpn0pkvNGFxYvZscZiCA+TKBg/QgV1oB+Ej1NEoThqFNumNxoX5u1xEcUOp6bcyywujh7dVliZ4jlZVO9SPPBz1NSNPcald288lu9tbWxZ41lI76WR127mUcKFGcDJ/c0tXqHir5WRQpWN3PpU9wVtpLmzuJDP/I4M0UjABxsJAZTgHqPGoZtfa4tGsNN06e2SRXiLzqsUUKSbt7KqsxZviOOnJzTmK4fg0cqHQl9kGm0RZ7X3O5uUecyxyw7CpUxxrg5YEHKmhHZqwuNPvG1B7WWQTLcZijKGWPvZxIu7JwfhHOD1rW4m3Jz4VUkFOxUJXartRJe2s8KaVdiSWNkV3SIAEjglt2cV52j1mbULdbNbG5iJkgLSS92I1EcisSSGJPCnGKYtWkIUYJHJHBxyRwfp+2h55OfM9Cc+BGD+Pp0osKO+0tpNFcW9/aoJZIVeOSHIUyxOBkBscMCARmoU7eRiSSSLSb73p1VWJjjRW2Z2q0u88DJ5xXSu2Dyem3qev6RwRzUizN4Egk5ByeAPDGcHoevnQDOOy2mzIJ57naJ7mUzOq8qgwFWMHxwoAo5igeTz8R/HpyeP2fh45JlVXIyJCM+Hl6UqGf/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0" name="AutoShape 4" descr="data:image/jpeg;base64,/9j/4AAQSkZJRgABAQAAAQABAAD/2wCEAAkGBxQTEhQUExQVFhUXFxcWGBcXGBcYFBgZFxQXGBwXFxgcHCggHB0lHBcXITEhJSkrLi4uFx8zODMsNygtLisBCgoKDg0OGxAQGiwlHCQsLCwsLCwsLCwsLCwsLCwsLCwsLCwsLCwsLCwsLCwsLCwsLCwsLCwsLCwsLCwsNywsLP/AABEIAL0BCgMBIgACEQEDEQH/xAAcAAACAwEBAQEAAAAAAAAAAAAFBgMEBwIBAAj/xABTEAACAQMDAQUFBAQGDQoHAAABAgMABBEFEiExBhNBUWEHFCJxgTJCkaFSscHRCBUjM3KyJDVic3SCkpOztNLh8BY2Q2NkdYOio8IlNEVTlOLx/8QAGQEAAwEBAQAAAAAAAAAAAAAAAAECAwQF/8QAJxEAAgICAgEEAQUBAAAAAAAAAAECEQMhEjFBBBMiUWEycYGR4VL/2gAMAwEAAhEDEQA/AMVt4iauwgjrTTbaKFSgWpIFat8c1VDcGtsNdnYdzZp7syAKSezcgCD1o5eakI15OKxzRHAL3MwNUWTNLdzr5+6M/Ook1+QeC4rJq0VdDtYxAUVCcUgWnaxl+0gI9Dg01aR2gim4Bw36LcH6edaKCaolMp65CME4rO9QxuNPna28woCnBZ0TPluYDNMMnsHQnJvpD/4S/wC1Wft0VyMVFuDUlvbBXBraE9hir0v5P80n+1Qfsr7JffbWO5N46M5lG0RqQO7mePru8dmfrVJNEto67MzDaKZ1RTzVKL2PXEYzFqR3DoGhG0+h+POKWrzU7mJmtJQEu1migyOUPfEBZU8wQc11xyKiKHZZFWgHaG/wpo+3suuD/wDVJv8AMx/vpF7UaJLb6lbadJdM6XHdkTmNQy73dNu3ODyq/wCVS95BRnmqtulJq5bRcVpHab2NC2tZ7kXju0UbSbTGoDbBnBIbjpUXYj2Wm+sobprt4jJuOxY1YAB2Uck5OQM1jYzNrrg1zAM8Vp2l+yNbie7iN5IPdpEj3d2vxb4UkJ+1xjdj6UWT2FKOl/J/ml/2qzasDIX0/NULmyxWm9gfZ2dRtmna7eIrK8W1Y1IwmOck+OaXe2HZ8WV5JatKZQiI+8qFPxjJBAz0q1QCG64rytX7BeyI38QuZ5WhhfmJVAMrjP2yTwo8uDn08TmrewmIxFrK6ZnGcCXY0bEZ+HcgG054zzSAw4V9iio0dssrAq6MUdT1VlOCp+tVp7BloEUiK+XrXTKR1rkGmMMWcuBXck4oWkuKmtlLGh9AG7OdcVDfkMKnitgB0qheDFZLs3fQJnjwa8D1JM1VsVrRgaJeamFTFJt7c7mzXsk5PjXFpAWNPGuOypyb0FNMvSq/Kp2l3nc569B+yq12uwAdD1r62PHn5AjqPSieTkKqJ50OOn186r7T5VYAyOccjjnpXwFZWMiCelSRocjGf20T0uzEjYJ+uOeKYIdEhAxgn60udFqDYpapcSlMEklcMD97KnI+orWvYN2nur3333qZpe77jZuCjbu77djAHXav4UGXRrYqBtOec5Y4NFfYXZrFdaqi/ZBtcfUTn9tWpWTKLRP7Zu0F3bXFoltcPCHSYttCnJUrjqD5mmP2OOTo9oTyT3xPqTcSk0je39sXVif+rn/WlO/sY/tNZ/KX/WJaCfBY7He8e+ap33e9136dxv3bcd38Xd5+7nb04z9aQe2lsJe1Nig5wsLsPWIyyAn5BRWl6D2g96uL63KbPdZFj3Bj8YdN2eACp4NZ7pHZkQdqSd7yD3d7oGRi7rvHc4Lk5IBJA9CB4UxGq39+I5LdD1mlMY+kEsuf/S/Osl9v4MNzpl0M/A7ZI8NjxSL/AO/8K0DtTbzteaY0UZaOOaV5WGMIDA0YJyc8943TypV/hEWRfTY3H/RXCE/0WR0/rFKANB16DvbSdP8A7kMi/wCVGR+2hPsyg2aVYjzgRv8ALG//AN1XeyN139hayH79vGT8zGAfzzU2iwC3s4UxgRQIMeWyMcflQAp+y677241d/wDtzj6Ku0f1aBe13VdUhu4xY+89z3ILdzFvXfvfqdpwcYrr+DvPvgvXPVrncf8AGTP7aY+3HtBjsZ1tjBLK8kXeAoUAAJZedx9PzoAG+wBs6Wx87iU/klZl7cnI1abBIzDEP/JWm/wf0I0sg9RcSg/QJWd+2bTXm1a4KkDu4InOc8jb4UXQVY46D7X9PtrW3gZLkGKKOP8Am1xlECnB389KN+whs6TGf+tm/wBITXnYbsTp8unWcklnA7vBGzMUBZmKAkk+dMfY7RrewskigkLQDdIJXZTkOS24sAFxg/gKAMZ7WwgavqKgADdE31aFSfxPNBb2zBHSuu0GtpcatdzQndHK4RD4MI4wu4ehKkj0IrmWYjrUPspdC3f2Y5oK6YNNWouCKXp4smqTE0QRiienrg0PVcGi9kKttUJdhuFxt6UF1UDNFd3FCdSasYLZtJ6BBTmpu4qEPzUvfetbsxR9bJuNHbC2xzQWwbmjizYXisuWqNuHko37Zcnwzj6D/g1xFIM/Ko52O4+tEE0GTYGymSM7d3x/UdPzqW0uyeLb0Q96B+6pY5Qf2etQyQMvDDFWrS1yR5VLkNIJaO5U568edHY7w54B9MUKto8HngUSa7RFIXJPhWTls2jFnskspPPA+oNN/sRz71qmev8AYn9Wes/PaSZDtYAqfA9a5kmOTJHJPEzgBu5kaMttzjdg84yfxq4zSZM48kOH8IBc3Nj/AHuf9aU7+xj+01n8pf8AWJawsSszBpZZZmAIBlkZyoPUDceM1etoZFULFc3MaDOEjmdUGSScKDgckn61vaMOJr/s/wD7Za1/hEP+jar9paA65cS45Sxt48/3y4mbH/pD8Kwl45I2ZkublWcguyzSBnI8XOeT86KabZSOS3vd4HYAMwnk3ELnaCc8gbmx5bj51ai30SbD217ZGxudPgEQk97l7ssWKlBvhXcBg5/nT5fZrz2u2Xe6ReL+igkH/hOrn8lI+tZr/wAnUfBlluJmH2HkldmjOQcxkn4TkA5HkKiutIbBDXd66kYKNcSFWB6hhnkelV7UgNE9iV73mkW/mhkjP+LIxH5EUe7dXXdadeSDqtvLj5mMgfmRWA3cLQ5EE9xCpO4pFK6JnABO0HGeBQt7qaTEb3VzIrEKUeaRkbJHBUnBHpWb0Pial/BziK212D175fziU02dsPZ1b6hOk8stxG6J3Y7l0UY3FudyMc5J8axy0tVwVtZriEqF7zupWRHbpuIB5avLxpIuXv74D/CJMn86y96NGjwyTNY9jdqIrS4iUkiO9uUBbliFZVBJA68VT9pvYGCZLzUDNcJMltI21HRYm7mJioYbCSDjkZ/CsakvzH8MVxeQhmLcTSKGZurEZ6nzohad7KrLJeXbKwwVM8hVlIwVYZ5B6Y9aHlilsSxSb0a12F7MSPp1m41C+jDQRnYjwbFyg+FcwE4HqTWN9n9MV7UGTeUyfg3y7CQ/XaBs9a7uGnjAWK7uY0UAKonkCqB0AAPArrR7cADbNnaPsj7OPlmpllTWi4YneyjBp2zUYI04SR1IHgCDzj/jxps1/SMZIFURbsJveFXc8EZZR93dgjJ+Q8PPFOurIGUN5gH8Rmt8DU415JyQ4u/Bkd4CDg1QaPmmDtHEFJIpaM/NJqiD546kikIr6Fs1YkhGOKkqj4ah4VzcNuobPEwNS20/gaqqFZDNbnPFcdw3lTDZwhqJiw9KnkUoifAMUWtTmoJLTFdWzYNRezriviWp4cSIfDjP40Xlj2jhSWPLNnzJ4/KqluneEHwBpiiQMCCA2R9k8HPmD4jzFZZiMS7Kc1huiDEdVyPHjFULMD8KNyyFVZWxjHHoMcCluDhv1VMOmE9NBfuS3SoLgPEQSAR5jqPpViKXgV3PJvwCagqrBdnaSXUjHhVXgdeefGiOtaXND3TD7BDKcg8Hy69cUT0rcpCRDIHJ/eaPyszxvFKo+IblII4I6H08vrVqSsXB1RmEiMpzROyucjmpbmAE4qo8RFdK2jna4s6ubnmi+j3wHjSleuapLqZSt8b4ozka2uorioLm/B4FZgO0j1JH2lbPNavIiBu1NwRS9DxcRc4HeJz5fEOa7j1LfyaHalLmuaW2XZoqukIKIcjcT69PHihc9kkuTICx+7ziguhaxLKyJIQQikA4+L6nxpoi1BIviIBI8DXFO4aOuLU9izfaG8jltjKnGSSixLhcZ64zjx60x6R2ZxECengQc5+v1qoNSa5mV35ijYMI+inHiR+dNUPaOJlG1VOCfH9dKU21sqEEnoz7WtClVm3gkeGDn5Egc4zX2l6U+AxfJXPOMEjjA/XTLrOqKdskYHeI2SQcgqRgoR+fzFWpr5ZFDL0I6eFJ5HVD9pcrB0MLvhlPThlx1z4n0GKLa5rCgYz4YoSl93QfHJPGMeeec/spK1G6kkcKMkk4AFdfpZcbZhnfSJ9YujJnFVLTsrdyAMIiFPQv8IP7a0nsR2OVB31xhmHIQ8gH9povrOps7dMDoFHAFVOdbMowt7Mwj7E3g5Cofk3P6q4awliOJY2T5jj8elaTZ3xB4NM+6O6i7p4VY7eT8vSsseVt7NpY0lox+LTw46UC1jT9hrQ9X0prRsY+A9PT0NKuvEMDXovJCUDmcWBNHusYpmW5pLt0KtREXbVxtGkZaCZiUmqN6AOapfxpg1Vur/d0qVAp5dUMfZqQMJPTH7aJXfIxQ3sjbEQlz95j+AGP30UkWssvZePoHuCiNzmqMc3n9Kk1GYjIoULjyxTiiZPYdtbjNXo5qWobqiUNx8JJ4x+dTKBUZh6eP4QVk2Njw68+lDtPhliLENIykjljk58/lVOyt5HYsHQN4K2Rkejc4/CicjSxqO9jCh2wG3hs458PPFVGHgbk2rC1jpxbk+Ne6hpu0ZojpF6u2q2s34wea7YxUUc7bYl30AGaXdQi5o/ez7iaDXZpNpktA3FfCpHWo6gQVtH4r66eubfpTN2GsIZLgvcgNFGB8LfZZ26bvMABjj5UpSUVbKjFydIF6dKIu7c9GYqfqP34oneXG6LPz/Kj/tBsrd7VpLaNU2OvEYCp5EhRx0bw8qR7WUm3VT+kR9OtYyqaUkaq4PiMugZdSAW9RGMsM9MnB5qCfsuWdiHnUN1+A8/PAqjpnZq4WRn3GNPCQEgEkAgcfOp5tVu4vgFxJxnndkAHyzUu1+lmkY2raLk1mIIiFOVA54ww9TU+lnCY9ePrS5HcXLsxd5GQDkv47gcYz1qxqOqlERE+0w6+XhUSg3oFNRColBDkn7xH4cfrzXegW4WTvSM9Qvp5mgMc+FC5/wD7TPBblUTnwFav4oV2ONjqWPh4CmquoQjJI5oHb3RHPlUs+s8/u6Um01snphCxiySemKL2t+IznPNKP8a4H7qjm1DcM1C10Xf2G9f1YTA7vkPIVn0rlnKnwJFGmu80BklxcN9P1CtsbM5l0aeMZxVU2tHkcbKFtJyaYUKF3bFDzU+i6RJcyiKJck9T4KPEk0xXKwn7a5HocEfWnvszd2qwYtUCD7/i+cfePU1TbStkcU3ooXVskMSxIOE4z4n1oLMaMX/xEmhdxHmuWTtnQlSAeo+dAp4+eKaLi3B+dDtR03auRz54q4SoylECByORXYnyevFcbSeMVC4wfEGtqsyboPG64THXgZB6VU1LVpZGGT8KE7QPwyap20jNhR+NFDY4WkkolW2qPLXX3Xira6g0nU0Akhw1WoZCoqpSbHBBW4UYoJP1qea9yMVxbwGQgA8noMMzH5KoJNKOhS30VWXNELDSMjdJnb4DxNF49IWHluW68jj86ivLo8f8f8f7q0W9kNNOmXHu40X4FXH6O0bT+/60xx3qz2sW2NIhk4VAFDY43YFZ5I5INO9pbMqwr0wi5+oyfzNY5qUTbFJuWwrfWZW02eefqSf3YrM4zsk7s9N355rULMy3FuGKhSMhcnG9QcBgPAH1rL9eiZZmyCDnp5c1ON+GGVeTRtM7TpEoSQAqQAVYAggeBB4OKKLrll9pYbfI5z3aZB8+azWz1GOWPZKPi8D/AL6ktYLdOSc48zWcobNoZtdINdr9YVwSMc9SPHwpSgkLP3hHA4APTp+6udWv+9bC8KOnrRX3MJbx5+02SfyrfGuNGE5ObbLOmaessihRg/aI8MDkn0o+JgUyDkDihHZiXa7N5IR+NW9LQDep8Tmoyy+VFY18bPGuKgDeNWZ4cHjpXpCnkdaxLKkhNQiSrMxHQ1Dt8qEJnkZyaBXs2Lh/p+oUfjXnFDNS0fvFedH+y4RlI+mQa1xyVkzi2tE0eo/Diq5uxUcGkPipxpRrV0ZpsHST9D51c0LVTBJn7p4YeYoWp4FesK0kk1TITp2afIokUMhBB5GKD3MmB60v6FrbQnaclD4eXqKYriDeodfiB8RXDODizqjJSWgVPJVa4u8DBqW7UjjFVTb7vDJpoTB8Yy5xwOoqWSIS4DcEdCOvyrpo9gJxjPSuYeNvyFdWPowmSWmklTkMGH4Gikq/DVBnIPFHeycsM06wXOdkmQrA4ZG8MH16Y+VE46tDxvdCzNGM1DOlPmv+zyeNyYCJYzyOQH+Xka57H9hmmkzdAoq5/kzwzbepPkv66i0dOkhY7Ldjp75/g+CIHDSt9keij7xra+z3Z+1sI8RDLnhpD/ONj1xwPQcVD79HGwjgUoq/CAOOnyqJ5mOWLZ9awyZWtEwxJ7BHbWw71S4XDDPQfkaym+fp6GtouEyuN2c1jXaO37qeRPXI+tV6bJdxYeoh8VL6ONMtjLMkY+8wH06k/QA1pkZDueMqMn6DwFJnYmDmSc9FXYPVm64+QB/yqbdJn25Jo9RK3QvTxpWGLSXhSBhcABfIAdPpSfb9mWu1kmmcozsWjXaOFJ43flTZa3CuDzkc11LGcfCBv2naCcLnHGfSsVKjZxsxmfTsOyAgFWKn5g4pl7J9iDMRLdMY7ccgZw8v9DyX+6/CiVpoMFm3ez/2RLndyD3QbOeF+8f6XHpXuu9rGkyVIyPwX0P7q3lkfUTCONdyIu2mm6dA8fuoI+H41LMwPTB+Ikg9eKWJr1pGyeg4A8hVG8uWkcsxzn86+jbFa44NK32Z5Jp6j0GbG42JKfAhRRPQ5SybvNjQfSEV2KuMqR09fOmTTLDu4wvUcnj1NZ5VsvG9UWkIzzU20eQr22tyecVI8RzWbWi1QPuYAzeVRXFmMfCaIm2JOar3ELDqDikMo24x9oivrCMMHQHIMhP4f76p6xIyqNoJJbH0q7pDBQPz+dXGNuxOVKgslkAKiMQqxLccVQMlULQgx13XKCuq6TlPCaI6Nrklu3w8oeqnof3H1oc1cYpNJqmNNxdodyvvvxQ+GMr4jPgf30Y07SUUfTkmkLs5rElpOsiZx0YDxU9QRTl2z1eNY1EDlllUMT0OD92uWWNppI6oTUlbAPai+jlfEYG1RtB6Zx1ag0QHX5ColOevj+qpErriqRzSduy2oyMVW3lCGHBVgR8wQab/AGa6Zb3N73FyCVeNtmCRlwOBkemT8wKE9sNDNrcywkHAOVJHVfA02CWrNS0XWzLFG46MoP18R+INH4HDjoCfI9fxrK/Z/ekxyQk8qd6/Juv5j86bHvCB1ril8WdiXJWi1rUCxsNhBDc+oPlQpUZTksAPLrn6VXvLst1q9DEBErN97pUaewknFHsUxYZIx5Vm3tEi23APmtPzSsCvHwgYPIFKXbKIS3FsP0nVT8i3P5Zqsa4zFJ8oNB3TbcR2kEZAyEBP9JviJ/E1A7fCas3b9QOlDbh/Cok7djjpUSWVwYs+IJ6VNqOsHKheOMn91VUTwNQ6igSN5m+4OPLd0A/E0l2U+rFztDrDuxVT04Y/sH76A943hgfQVMTXSR56DJ9K7owSVHC5tuyESNjGfyFSCrsOjyN4BR/dfuq6ulIuNxLfkK0USWyhp8m1x68fjT9b3MaxrvYdBx40siRF+yoH05q5ounzXUojgTeT18lHmx8BTWFTkrKU3FF6818N8MZK5wOBz19a3Kw7L2yKuIYy21clhuJOOTzS/wBmvZzaQbXuAs0owef5tSPJfH5mnoyIR1FXleNpKKSr6/0lOX2J2pxWRlEbQpyQGdBs27vsnK4yCeM+dDda9nr7Ha3mYkDKxyAEHH3dw/dTw+lxMc4Hh4+Xzq3FFj7xPzOaiaxOuK/calJH5j1iFiQuCCM5HkfKobeNkrce0vs6iuJWmjlaJ25YYDRsfMqeQfkazLtNoE1m4SYDDfYkXOxsfqPpUSh/x0UnfYOtXLCrHuh8jU2kBemRnyo3sFP2w5GPrXtcqa6BoIPMV0Fr4V2tAEZf0GfPFSd8xABwQPmK+K10EpUNSaOeT4AfKpkWvlWu+lUIs6XdCKaKRt+1WDHYcPgfonwNHe3Gsx3c6zRszZjAbeMMGUkYI6c9eOOaV816DTvVDTqwpot73M8cn3c7W/otwf2H6U+3rDPFZhuyCKbdK1IyQrk5KfCfp0P4Vy+ohas6MEvATZqlj1DCbCM46dMVRWbNDtZlICkEjk8j6da5oLZ0ZP0hO71A7SQuB5dfwNBxP393bAfdJJ9AFY/8fOqMt60mAT08RU/ZuYCeR/0Y9oPqW/8A1rdI5rGLUpQKEFsnir8Fu9zKsUSlpHPHl6k+QHnWnaP7NraJR3+6WTxILIgPoAc/iaUcbkXKaRmFtz14oZ2icugjAOwHccEDJHT6D91bcvYKxDbtshA+4ZGK/UZyaLroFqFwLeDb/e0/dW+PDjjuTtmU8rapH5Wj7pD8cbn68flWmaF2Bu5oldY44VIBAc4bB8wASPrWuW/Z61U7kt4VbzEaAj64q8nHyro5xXS/swMZuPZnqGcAQkefecfmM1btfZFcNjvJ4l89oZ/3VsYNfEVPufgZnmmeyW0X+eeSU+Wdi/8Al5/OnPTdHht07uCNI18lGM+pPUn51favN/nSc5PsCE248qjMAFWia8IqBlZeKmU142K45HSkB2VzQ/XtIjuoXhlGVYdR1U+DKfMUSjnHjUmymgPz9qfYG/tmO2NpUByJI+SfUr9oGqYN4OO6uP8ANyf7Nfo4rXOa05LyhH4yVqkBqor096dpOn9ypmN73u34lWBtgbHQErnFSNIUlNdUx9lLS0JkF8twnjGscTFiPHqp4HH41zd29p78qxpce6jbuJjbvcEcnbt88448KCuK+wCua+3Vos2iaLsDrcXOSSO7CZmBHPMezcOCOT50q9qbW0jVTbG4OThu9iaMDjjk8HNNipfYIV6+NGdI0y3aMGaS4jfJ+FbaRxjwOeK51jT7dFBimkZiwG2SF4j8xu4P0NFhx/IJBru2gZz8KlvQAk1fm01AcCXIxneUk7vp+ns249c4po9nXaGLTvenlV3DIChSNypK5PD4wFPHNAJfYo67pklrKEkBViiSYPXa4yM+v7qr6Pe7JGTwb9ecj9v41Y7Ta1PfTPdSRsNwAG1G2Ki9AGxyBzz86E29tIXRxHIV4OQjEEenHNTLaoLqVoebc56VP/FwmZQWACnJHien7qG2t/Gi7mOMHbggh936O3rn0onDqojUtJBcIP03hcIB6kiuKMG2dc5pRCsvZ6AgYBHyPWrGi+z8TOxKFITkB9zd5n4eYx94gg8txyevWi3s8s0u3aUlTDHyTxgt1AJ8AByfpTG/tGskZlhS4n2nazwQPJGCPAMBj8K3x43HswyTT6Jux/ZBbHcyB5JGABklKBto8FCjgfnTSJCByp+h3UsL7SdPMRkEx4bYY9jd/u5+Hu8bs8Hw8Kqj2o2BBO+QN4RmKQSn1VMZI4PI8q2MRw+FuR/vqksndvg/Zbp6HypTl9plgeQZt/6Ihk3gebLjp61zd+0CyeEvvfdnAj7t+93Yz/N43YxznypDHhjXVItv7TrLZ8TS78fzfdSd589uM49elHez/aeC7VmhZvg+0rqUZcjOSrDOPWgQfWugaSrn2j2gdkjWefYdrNBC8iA+W4DGaLdne1tteblhc70+3G6lJV+aHmgA+RUbUv6722tbWQROXkmIz3UKNJIB5lV6D50MT2mWQ4m763OCR38Tx5x+iSMGgY45oD2u1B4o0CEgseSOuBQKT2m2fgtz/wDjyfuoJ2n7f20wjCLPuG47TDIGxxyBjkdPxFZ5b4ujp9HwWaPOq/I1SvcWojdpO8RsblPOPHrRjW9QMMW5erYC59azQ+01hgt3qqoH2oWCYHmcUdl9o1hKiieO48D/ADEuAceBArOClTStfudOaWNShKfF73x8/wAF/wB6u1jE5YFOvh0z5Y6Uz6LqPexK/wBCPIikTVfaDp5tnjickYCbcEMD5bT8WfTFRdne3EFvFiaK6jXdku8EgjAOBy2OKIKSlXgPUSxzw8qSleq+jUN2a+xVKwvUlRZI2DowyrKcgg+Rq1vroPNPxfa27SMqL9piFHzJwK/WvYPtQ9/FO0kHcPDO8DJv7zlFQk7tq/pY+lfmv2cWfe6jbL4Bwx/xef2Vvvsj+zqX/eM/9SKmHgG9mO2Rv9caIw937rDdx537u8/siBd2No2/zfTnrTTp9u41e7cqwQ2tsobB2ErJOSA3QkZHHqKy32Tf84b75Xf+tpWxW2s7r2a12Y7qGKXfnr3rSLt244x3fXPjQIz/ALKWm7tPqcn6ESD6ukH7FNGva7ELjRrorz3Zzn1hn2v/AFWFSdjLTGq6zL5yW0Y/xbcMf6w/Crp0OT+LLy3m27pffmGw5GLiWaVeoHP8p+VAEfs47VPfRSh4BC0DJHgSd5uzGG3Z2jHBHnWU+2PtRJdMY+4CJaXUkQk7zd3jBf0No28DPU9aav4O9wZLe7Zuvexg/wCLCq/srNfaHJ/L3aeeo3DfgiD9tA0at2bmM/ZVvP3O5j/zfeoPyUU1x6dt0gQY6WXd49Rb7f10qexZTLo81uRgpLcQ8/3aK+f/AFPyp6a9HvBtOP8A5fvMeON/dj6daBCbqR937L48fcI1PzlRVP5vTT2TQW9jYxNwTDFGP6Qh3kfgrUte1qDZpCWwz/KSWtuMdftr+xDTVq2nSPLZGMrsgmLyAkglfdpYhtAHJzIDjjpQBnml6Qg7V3JkUEe7+8RA84ciFCwB8f5ymvVu2SWlzcR6htitisPuz93IwlLK/eqzAFcghfh4OD40sdv9AvJdbtZbCWOKb3Vm3SFghEUuGBwrZyJlGCPCm3S773sz2F/DC00SRmZUy9vIsoOGj3AMCNvII4yME+ABn8chj0S97j4Ibi+ZIGClP5CaZFyoIBAxuA9MVoet3g06Kwhto4wkl1Ba7cHCo6uSVwR8XwdT5k81nOp5isLuy3Fks9RtkiJ6iJ5EZVJ8duSM09+0rrpn/edt/UmoAods9LjXWNIuFUCRpJo3IGCwEJZc+ePi/GivaTRt2p6XdgcxvcQtgfde0mZST4AFCPm9Qdtj/wDENH/wib/V2pnjv1a4kg+/HHHL9JWlQEfWJvxoAU9O/wCcV1/gMP8ApaRO1Vy1v2kN39yF7RJPIRzxmJj9Aae9P/5xXX+Axf6WkD2iSRG/1aGRlVpLe37sHxaNN/Hr0pN0CNYOhj+NBef9kMH174P+rP4mst1zVnNprN+rHE8ot4iD/wBFGwhDL5Zyx+tP3/KGT+IffB/O+5b8/wB33WN3+VzSJ2qsRF2aWNfurAxx4lpELH8TQwNA16R9NtLWKwg3gTQxGNU3MYgGaQgAjLlUPxE9TmljV9ajn1ex7q3uILlO8EvfRiPvLcoTjO478NjHlk02e0HWZraO0aFgpkvLeF8gNmN2O5eemQMZHNC/aaMXGlOB8XvZTPjteM7h8uB+FMD32VIGjvp8AzveTq7HG7EZCohPUKBjj1oB2t7XW9zpklpeYXUWjP8AY/cygrOD8IjyD1IGCCQQeuK87Kw6g15d3dgbYWpnaOWCZ5BveLAaRdsbbGPTI8uQaN9o0t9W0n36JSskcUk8EmAJY5ItxKbvLchUjp4+VABr2fdrG1GGaR4O4aKdoCm/fyqoSc7V8Wxj0pW7L9sTf62YzD3Xu0N3GDv395/ZEC5xtG3+b6c9a9/g/wB0ZbO6kb7T3kjn5tFET+ulj2Tf2/u/6N5/raUAGvbZ25aBZtPFuWWWBSZt5ATexGNuw5+z+kOtP+v6w1raxSKoYtJbRYOeksqRk8eIDZrOPbr227sS6b3IPexRv3u/BX+UzjZt5+x5+NP3bDXhY2HvBhE+3uQIywXJZlUENtbBBOelAFfU9EgbWLSZo07z3e5OdoyWR4ArHzIEj4+fpXGq9sltLq4j1DbFalYvdpO7kYSllbvVdgCuQQPhwDjzrO7zV9U1TU7cW6R2M1tFJKiyOzcFkV95EZznKjbtxjPNaXpWoe9mewv4oWniSMzKmXt3WVSQybwGB45BHBxgmixuLTpgL2YMBBclBi3a7uGtuCo7hnym0HovXFN3vVJnYoGBr2y3FktZykROSRE6h1Qnx25xmmSobGj809iu0PuNx3/dCUhSoUtt6+OcGn7sP7W4LNbrvbeUtPcvcARlSqh0QbcsQSQVPhWRk8V4Ksmx87F9uYrPU7i9eKRklE4Crt3jvZlkGcnHAGKbbX2yWy3890befbLDDEF/k9wMbSkk/FjB3j8DWLmvmoA23RvbPaQyXTm3uD38/ejHd8AQRRgH4vOMn61W7Ie2ZLeOVbmO4mZ55ZEO5W2xvgqmWbw54HFY2KkWgDSfZn7RrfTEuUaGZ1ll3pt2fCuMANk9enSlLX9cS4upJgrKklxLPg43YkK4XjjI2/nQE19QNOjW+xvtVtrJrv8AkJmjmmEqBdmV/k1Ug5Pmtcn2sRfxuL/uZe691922fB3n84ZM9cY3etZMo5qRaBGu9q/alBfG12W84S2uY7qTPd5KRZ4HxdcsK97R+2mOaS0aCO4jWKcSSjco7xAMbPhbB6k4PHArMrAfydx/eT/pI6CUk7bG1o3mf2jPeXFtdWNnM3u5mSRXZFV0mVMorAnDAopHGOKND2jQrJJJHpd7706qrFkjRW2Z2q0m88DJ5xSD7KG2W7nrmQnHhwAKaJb9iTWOTK4msMSkVfdJZba9Wcosl5J3zBf+jZcd2Fb+5wKNWXb/AHxxJfadcTTQsrhrdElj7xAQJVy6lTyfxNA5J2PjXkV68LiRCQwI+RHka54eplezon6aNaCes39/cXtpfmykS2tWfZBuX3l+8Qq0hXO0dFG3PgfOpjr95/GX8YLp913BtRbPGTH3hYStIHC7sEDOPPk04PKXRWPiAfyofFfODgGul5aOXgKjdr5INRl1CSwulikt0gCnu94ZH3EkbulVu13aYaxatBb2U0bs6EzSCMKoRsnJBLZxximDtvrggt2ZohLx4nA/UaTvZhq5nW4yqqAwIA6DIoeR1YuKsKWuuTPpP8WLZXBk7gwd78Hc56bs7s7fpn0pkvNGFxYvZscZiCA+TKBg/QgV1oB+Ej1NEoThqFNumNxoX5u1xEcUOp6bcyywujh7dVliZ4jlZVO9SPPBz1NSNPcald288lu9tbWxZ41lI76WR127mUcKFGcDJ/c0tXqHir5WRQpWN3PpU9wVtpLmzuJDP/I4M0UjABxsJAZTgHqPGoZtfa4tGsNN06e2SRXiLzqsUUKSbt7KqsxZviOOnJzTmK4fg0cqHQl9kGm0RZ7X3O5uUecyxyw7CpUxxrg5YEHKmhHZqwuNPvG1B7WWQTLcZijKGWPvZxIu7JwfhHOD1rW4m3Jz4VUkFOxUJXartRJe2s8KaVdiSWNkV3SIAEjglt2cV52j1mbULdbNbG5iJkgLSS92I1EcisSSGJPCnGKYtWkIUYJHJHBxyRwfp+2h55OfM9Cc+BGD+Pp0osKO+0tpNFcW9/aoJZIVeOSHIUyxOBkBscMCARmoU7eRiSSSLSb73p1VWJjjRW2Z2q0u88DJ5xXSu2Dyem3qev6RwRzUizN4Egk5ByeAPDGcHoevnQDOOy2mzIJ57naJ7mUzOq8qgwFWMHxwoAo5igeTz8R/HpyeP2fh45JlVXIyJCM+Hl6UqGf/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3" name="AutoShape 7" descr="data:image/jpeg;base64,/9j/4AAQSkZJRgABAQAAAQABAAD/2wCEAAkGBxAQEA8QDxIPEBQPEBUUDxAQEA8PEBUVFRQXFxUUFxQYHSggGBomHBQXITEhJSkrLi4uGB8zODMsNygtLisBCgoKDg0OGhAQGzQmHyQsLCwsNCwsLCwsLCwsLCwsNC8sLCwsLCwsLCwsLiwsLCwsLCwsLCwsLCwsLCwsLCwsLP/AABEIALcBEwMBIgACEQEDEQH/xAAcAAABBQEBAQAAAAAAAAAAAAAEAAECAwUGBwj/xABAEAACAQMCBAQFAQQIBAcAAAABAgADERIEIQUxQVETImGBBjJxkaEUQlKxwRUjM2JygtHhB0Pw8RYkVHOSosL/xAAaAQADAQEBAQAAAAAAAAAAAAABAgMEAAUG/8QALxEAAgIBAwIDCAICAwAAAAAAAAECEQMEEiExYRMiQQUUUXGBscHRofAjMhWR4f/aAAwDAQACEQMRAD8AcCSAkgJILPr7PmLIASYWSCywLFbOsgFj4ywLJhItnFQWP4cvVJaaUXcMgPCLw4V4cklKDcFATU5EpDqlOVGnCpHMEKyBWFskrKR0wWDlZArCSsiUjJi2DFZBlhJWQZIyYGwYrI4wgpIlI1gsoxjWl5SNjDYLKcY1pdjGKw2dZSVjYy7GNjDZ1lJWNjLsYsZ1hspxitLcY1px1lREYiW2jFYbOsptGtLisbGENlVopZjFODZtBZILJBZMLMjYhALLAskFkwsRsJELLFWSVZYqRWwoiqQmlTvtFTSGUKMjORaCBTQllLTzYTR5C8up6HY7TO86NMcLOcq0d5Q9Kb9bSQCrp5WGVMlPG0ZLJKmSaVSmBBnWXjIhJUBlJArCisgVlEybBisrKworKysdMVsHKyJWEFZErGTFsoxkSsvxjFYbOsoxjFZfjGKw2CyjGMVl5WMVhsNlGMbGX4xsYbOsoxjYy/GNjOs6yjGNjLysiVhsNlBWMRLisiVhsNlWMUsxihsNm2FkwscCTAmNsAwWTVY4EmFiNjIdFhCUpUolyScmPEJpaeaWk08AosZr6KodpkytpGzCotmrpNMAIV4Ijac7S6eXKTs9eMVRm6vTCYOtXtOo1NrTC1iLNWnn8TJqY/AwKqQZ1mpWowOpSnpRkeVOIEyyBWFMkrKyqZBgxWQKwllkCsdMRg5WRKwkrIlI1isGKxisIKSJWNYCjGMVl+MbGGwWDlI2EIxjFYdx1g+MbGEYxsYbOsHxkcYSVkSs6w2DlZErCCsYrDYbBysiVhBWRKxrDYPjFLsYobOs2AJMCOBJhZibHGAkwscLJgRWwoSiWqJECXJJtjouorNHTVAJmq0vptITVmnHOjodNqoS2pEwKVaW1NRMcsPJujqKQfqq+0yNQ95Z499oLUO8tjx7TPmy7imumJIv9pRgWNhck8hDVpsdgL9u4mvoNMU3Kpf94G5lJZVBE4YXkfYyaPw/Vbc4r9TcxVPh11Ukugt03/jNutxELfmLdLGYWv4i9QkXIHaJjyZpv4Iplx6fGvizHenYyJSElZHCb1I8tgxSRKQkpGKQ7haBSsiVhRSRKRtwtAuMWEJNORwh3AoHKxsYRhGKQ7jgbGMVhBSMUhsAPjIlYQUjFIdxwPjIlYQVjFY1hBisiVhBWRKw2dYPjFLsYobDZqKsmBHCyYEyNlRgsmFjgSYEVsYYCTAiCyYWI2MhAS1TIgSYERjospmOzRllGsqsiF1AbHdgTby9besnJpcspG3SRfeJt5TpdSlUXQ32uR1H1l9pykmrR0k4upIam9upA62hI13+LYWAvt7wbGNjC4p9To5JR6Fmq1ZbkLfk/eBFYSwvGxhjUVwTm3J2wYpIlIQTzsCdr7cvYnaUrXQhWBuHNl2JJPXYfQx9wm0gUkSkJNudx94sI24RxBcIxSFFI2EO4G0EKRikKwjeHDuBtBTTkcIWUkTTh3C7QQpGKQkpGKRtwKBSsiUhRSQKRlIFAxWRKwkpIFIykCgYrIlYSVkCsZM4Hxil2MUNgNALJgSQWWKsytmhIgFlgWSCy1KRPISbkOkVhZILCP09vmZR6A5H8SYWmP3m/wDqIjmUUH6g4WW06DNyUn22ly1iPlCr9Bc/mJqjHmxPvEcmOoxM3jFGpTp+KrhGQgCmSGzuQMcRfeCUdfqcitTRsFC38bxqC0ztc3UtkBzHtNrCQr6Valg9yoNyv7Lf4h1Hpyk5Ju+S0ZxSS2/9/wBRzfC9KWqZU/EpLkWRgpKY3JChrWYC3X0nRU6Nty1Rj/eYn8cvxLaNBUFkVVHZQFH2Esxk8WGMPmPm1EsnZFWMbGXYxYy9mbaVYSL0QwsQD9QDGqatFrU6JIDVEdlH+Er/AKn7GE4wbrC4NAjaYWAOWxv8zAne+5B3HpF4Ayy57bCy7dyDa/5heEYpzJsAOZJsIdwNrYGumAJIuL3uOlz1jrTttubdTzMLwmPw16jazXqzXSmaKov7t6eR/jA8lV3CsVpv4fug7CMUhOEYpH3E9gLhGwhRSRKQ7hdgNjGKxtcaqq7UxSawuAxZbd7nkfxMHheuRcq+peo7s3hpajWdUHYFVIBPXl0vFeZJ0ysdM5K0bhSRKSWgrGsniKjqhJCM2xaxIJsOQuJcUlIzTVohPG4umClJApCykiUlFIm4ghSVlIYUkCkZSFcQQpIFIWUkCsdSBtBcIpfjFDuFoNCyarJBZYqzM2akiKyYEmFkwsm2UUSsLJhZMLJhYrY6iVhZILLAskFi2MolYWPjLMZNUvsItjKJVjFhNOloRbzRVNKqjrJ+KjR7tKrZm4RgVva4v2uL/aH16y06bMBlipYjbewv1nD6DUMmL2plVxIBqgMBdifLbmBa+/S/pJz1G2uCkNJuT5AOO6xjxFGQD/y9lsxUZ2JZt7H/AGtO301QVER15OoYcjzHpOQ15qLqKlPBcW1BcPiSxyBHM2H/AGnZ8AQDT0y4F/NdbYgeY/s9JmwZv8kkac+nTxwZTrC60qjUlDuqMaaE2DMBsvuZVqNPVq6ZqZK0atSkAWUCoqVCATsfmUH7ibPhLa/85SyjpNctuSLjJcMybXBKqvqZ1Dw6fhaYNdlpXVT8zKtlLbbcyPvMf4acPqOJsP8A1IX/AOC4f/mdP4QvlYXtbKwva97X7Tk/gBxU/WuP+ZqM+n7ZYwf6uK/vQ5RuMn8vudJhGKQnw42EtuIOANhGKQjGMVh3C7AYpB00SK7OoxZ/nx2Ddiw6kd+cPwmV8RVayJSGnxD1dRTpksStlJu1jY2Nhbl1nbgKHoF0lwvh5bkk47bnmZJql/mCt7WP3EtKSJSNaFplJRTyuv18w+8qanCsJfpuHl9/lHcw71HlsCxObpIyikgUmtquHMm/MdxAWSPHIn0JTwyi6aBCkrZIWyStklVIi4guEUIwijbgbS5BL1WKnSlwWZ5SNUYEAsmBJhZILJtlFEgFkwsmFkwsVsdRKwskFlHFtcmlotXq3wTHIi22TBQd/UwjUV6dMFnZQBuTe/2HWI5oqsT+BJEl4Fjddo2kYFQzKyE/ssQWHa9tgfSWVqlgxHYyblZeOOiVHWKWdLjJDuL72sN/zaM7Ke84L4w4pUSkz6cOXSzKyjkQee/MTsdHr6VUsKbqxVyjBWDWYKGIuPQiSxyTNGaLRDiDpi9MsgZ6VQqrMBcBfMbdhcXnLpXvQIDUht8oW/bYtfnOi1dQMtOoQVN6i2YNYeV18wG1rgc5z9Csv6cr4tFfKfKi3W2/XqJLUO6G08ashxxj4pa4tdDe1tjY8j9Z1PC96S9dzv7mcfxyopct839WjE2IB/q0N+3UwrUcTduGa9qIam1OqaaFW8wBw84K/KbMT6XmbDPbmlL5/cvlx78UIrt+jscYsZ88Nx/iVFW8LV6r+rchL1XqC2TbWa4I9DPePh3jFPWZmkyuqU6LEjZw1QMWVh+yRjy/2m2GeMjNk0coFfxNqWo6PUVUKqypZWYFgCxCjYdd9vWcn/wd1ZLapA9OomKnIE3BVmUC3axP4h3/ABN4mR4ejxARsKtV8xe2TDDC3LYG/WCcG4/Sbiwq0qVRaeporQsqrYPcWY26eXnElNOQ+PHtiegcQ1nh02YAM2wVTsCSbD2HP6AzmK1akxBr1VqHmy71ADtstNTiPcE+plnxnXRno0WqlFANSrSp71W6Lc3sqbMd+dh2medbpKQLGkxsSSGcZeQ5EheXlNQH0GPYSOWXmotjjxbN7gGooVVqJROyEEEKVWzDtYdQ33hzJOd4NxfTowRab0VcLYsVCjnZiSdwSTv3M6OnqUclVdGNrkKyk272E04Mi21Zl1GPzdCGMyOP1qdN9IXuQj1KzgdFp0XF/u4+9+k3Ss5n4g0Aq6lchcfpmTHPzEuxucelgOfr6G92zKlRraHXUtRTzohrBirBrXBBsQfX/reE0qGRtAvh3TCjp0pLc4FgWaxLHMksT1JJ/jNE87wpugNRbsLo6VV6XPcy+CUq/eX5bbGQknfJtxuNeUmYLV0KMDtYnqJZnGzMKtdDpKMuqAW4Qf3h9jA9Rw91PIt6qCRNs1haMK4vzlY5pozT0uJ9jmvDinT4qd7L9hFKe89iPuHcxVWTCyxUvyhVPSHm23p1nSmkLDE5dARUvyhA0rWudvTrDqVFV3AkajiSeRt8GpadJeYCWie0hqXamBjTqVSeS08OncsQB94aanYSNzA5NnKEUcfr+LayuSBp3oULWD16ePmBFvKWDfS622k+D8Lp16mdcvUNNVKUybUid7uVHzHlsdvS86XiGj8ak9PcZDykEghgbrv9QJzXA9QV1NMWKqzFWBAJ8wNhs23mA6TNJbZpvk0xe6DXQ3EV6dTV/t5U1rUkJYXIUqyg72F1XkP2usF+KKzeCy02FNXphvGbEgLvlt0PI3sf4TQ4l5NTpqgW+Yei7+XyqwyUG5vu6KNu8yeIUS1GijU8wDV07q27BbHAkruAQi7/AN7pHbdHRjFNAFTiS0qlCi3nZ1XcfL2uB7GU0aHhazQstMU0XVVaVlJ8wqUQQ7Dr5gR7ekMOjqtqdLqF8O9OmRWQqzsWI2AC3tYlt79u8I1HD3Y5lFDCutRDUqYWZBihAXc7E7E8zFjFjSnEO1xPg1yP+VXJYup+W6uwAFtrMd9/eZvD9IDTUWUAg7Lsu+52/wApH/eU8S1NEMf1GobzKyvQRTg2QxN++1wLyv8ApqhRWxugHymq4DHnyVdzzPSPLTznVGf3vHGzL+JqZU6hVW5CAAgdtPSt+RAdTxOotDWaanTyGqrZeJe2K4oDYDm1159u83f/ABLp3uVps528zJ7bXO/SDn4gbIhURQOd0UEff+Un/wAfO27q/wAjx9p4415brv8AA4BuEVrWCOcjcm3+3PlOh+DdbX4a9Z/AqVkrU1BVSFIanfA8uViR7+03qnxDVBAAIO3lAB6252Fj7TQTieptm4p006uaiMF25nzCB6Tw2nu5KP2p4qcdnByWlpVOI66p+oqVNKrr4lRgpZ+eK06eQKoFG5Y+m3OVcf4a3Da1GpQ1R1NMnJKtXw/FR6ZVgrFVAdCCfMBccp1lL4mphivj0if/AGWe+1zY232hNTidGsLH9LV7E0QRvyAPL2G8Z46XP2ZGOp3dPuv2Y9P4i02vq1KlFCcWWkzXxY3sNwV5X5HcbX6SPEa+mf59jUpkAKyOQNSQqNjYG58Mov0tuZv6bR0EBqCjRXbzFL0/upP8pRqdHoqw83hkXp3BZGH9Vug37c5neNSbakaI59qSaOboaGnRraiqjlTV0lCjSpPSzVPBBAyGVmB27W3mnTZaYq1KypQVtTbROhdBUpmklRTuTgR51LbDyHkJdV+FabBzSrMvi6sah7VGAY7AqRyZSLgg7HbqLy7W8MqsrJWpLUQUq4D0iab2JK0kCkkfIbE3G42AvA8TXpZVZ4P1o3OFaxyUSr5s1JpuCDyvdCRsSLHf0majj9VqmAtk4Um5Y3RQl9+Xy8ht7ky7gVJKbkoWUEu7qwsbm5JxPyn6c+sw9OK6WcK2pq6hy7gMtPAO9lW522yvbrYzThk9tSMepiruJu/DWbZkXFGmXprkGDO6uQxsR8otbIcze2wud0rL0pYgDnYAfYRAA2I5HkRuDLKRPwuAbGNY9Lwrwh3jGmw5b/SNuB4TQI14wciXMveRCDrtGtE6lfDKC0JoMh6WPrKXSVkQtJnLI4vlGjjFM/xW7xRfDZX3iPwD6VHHfmYwqEXvvJB7GR3Jideo/C4QxcmRAlop946rOtA2t9SsLMP4h+KKeiakPDaqHqBKrqwHhAkb42u3X3AHWb9aoKas55KpJ9pw/gtq6moWsAVaminoAXLs1iewZLfSTlJ3SKxjFK2dTwrjun1P9jVVj1pm6VV/xU2sw+05zXaGqNU/hg7Vc0IBPOzch9be0t4L8H0qKr47eMU+QnYrbkA3O3pyh/F+LpQWwZQT625dzzJiTa4Xr2O3bVfp3COMU/HpeGXNDIgtiQKvWwVgfK18SCD0lFHSUwguKjBAQHrsLb87sx835nMVPiQEtgGLchVbEKPop/nMTV6rUVCTUrDbcZMGt0sgF8faacWHJN+by/c8/Jq4Lpz9jp+MceqocKL6eko5tdmA7bqLfYmctq9er3L1atRj+4oRfuensecGp0EPmqmo3otgT/nbl9jHWiliRcG+ykFtvra0348EYdDz8moc3yVo7XugFP1+Zh6gn5efMWlaJkxAGTMd2Y39yT/GEKQdicRfck/yG5mjSpaTABq9TJbkBaRt9z1lXwRXmMypScXBII/ukW/HOXcO4eatRKStiXNsjlYdTe0lW8MfI7N6lbH+Mjp9Xg2S5ezWP05QO3F11CmlJbuh3XDfhXT0yGZjWPUORgT3x/1vN6jQVRZUpLblZVnF8O+KqYVVeixbkDTcC/sbWmsPifECyVBsNnK2A6727es8eeDUSfm+57uPU6WMfJx9Deq6VH2ZVNxyttOd4h8F6dgAjVaQJ5K7Mv2a/wDKaGl44KoYqGAFtzjY3He42l+n1bMbXUerEHfteQ3zwyq6ZoccWaNtJowtX8LVhY0q7nEWxr/1ikcrG1r+4lGl4QniJS1FLS07ksrUHr0mYjkAt8fyduk6+pWfG+AbocSIHV4empVqblk6rYYupG4ZT39YyzSbp/39glpYf7RX6/NAer4UnhimtSpRYfLUOGPpkbWmdwrU66mzLXDjAbEpdWHQh1JB/lOg0YdKZXUXYptmtMkMOhxW+8yRxChSDLT1KBOlKorWQneynZl+m9u06EJU4pfWvyhZ7FKMm67X+L/vcJTijMAalMWII3AVuxG0vFekWQhgMSCEbYXtt9PyJj6Dj2lqMwqKQeRfG6H1vYberATZp6ag9skZAd1a5KH6nkIP8uN1NHLw8ivG7MD4z/pCohWl/ZsPO1Mi1j+yOt/U+0wOFfFWq0umTSqtjSe6Egf2V74DvvtbsbT0xaS0hYZWvtYE+xtMrivCqFb50FyCFq0/XoR/KBwT5T5NMcjiqkuDd0WrStTp1U+WogYdxccj6jl7SzxJynB9NX0lVKeWemOQAtujMbhr87XH08xnUmkD1l4crkhJ8+UtZct5QyWk1bHaxPrHYgx1wJJJg5EgVhBEgyR0yDiU4RSy0UaxdqCVpywbRoiZBuzakkIjvIvUAG8G1erVAWY2t6zktd8QGq+FI7A7tzAH0/1lIY3Iz5dRGHHqb3E+K0rFWNx2G9+17TG0/HaWbFrIBc0wQLtbmQO/bvMDiOue4Qed9yQtyFA725mZeoqVGFmvYG+JAAFhzPtNMdOmuTz8mskpX8Dv6XH6FSkW8Rad7hfEbEk9+/4nJvU0zVWqV6hqnLZEVithy3JAPeBLpVAYsCTbbGwAvyJ7+0sOnsBuiAjawzc+53/lBDSxg203yJl1c8qVpcBrUqeqqinSSnSU3JqYNkqgXuRsLdOu5hf6HT0cVOLEAF2K3J3vtfltaXcNoLV0zUaDWqXDMKmIZhfb2Hbptzglf4Z1K3ZgHFua1Ba23f3+08/V5silsjdL+TdpsMdu9pNv+OwXqeLpYU6arj+7YX/A9TBaytWK08UC5bIB167gAiLR0AAlhTJY7kk7AHcc4fqtdQ0i5MuOXIAXYkdh09558XllJKN32NcoqvP0K14HpKSNV1AGIH71QW9gd5x/Ea9E1D+nDLT2sHN29T/tNPU/FQrslNkK07+axJY3+lofoOD6WvSHhBjUBOZYFLWuNhfkTbff6ie7po5MUd2Vtv53R5mdY8r24Ukl2ps5im6m1tvXYW94W2mAAIya4v5bmw7yvVaWvpGdclF2tzG9uX158pbwvVOTiSnK/JlFhz3tbrymxy9UY/D5pgVSoBtY+53/AISLakncY+W2x81xy+h+0K45T8N1JIAfcfKSOUD0TgkjyjPYZbA/QnnCpWrA8dOjd+HdP41RShFPAZPYtutwNh9T7TtEo48gfc3nCcDzo1qFQC6hiXXLe3X+M9Bo6mkyrZgb7jcA7+k8j2hBual6Hs+zaUGvWxUazA7bdweR7yOq1opU2Yq7lb23OQIO+/PpJ1ylNWZqi/QKGJ9pxPGeL6gVClOoy07cqqAA3HLkdtjI6fTTm+3ctqNRHEr9exfrfirUgkKcL8trt9b95iKr1n8z3apvd3PmPa/eblXTaalR8Sqy1qr09kFQMgJAsSf2f9ZzKOG6kj6AD+M9jBsp7I19DxNT4ja3yv69AylRYOQCt1NrZC9+RE7fglYAeFfHb5vEut+eNj0PScfT1hICuQyr8hIAcf5xb83hOl4kyEZKtVQLFGtlY9ht+J2bH4kaZ2nyeFK0dovxNpqRNN6igoSDZX2+wII+k0qWoo6hQabo4a9ipG9uYInA19JQrXeljTuovSY2YEfn33h/w5TqUCQpIydbhhcAdSDy5Nv7TFPSxWPh89z0ceum8lSSrsde6Fb8tu/L79ItNqb87r6Ny9j1EBbjalFqDIAnF3FsU9WBttfbl2mfX4zTQZ5IyVDiwRgRfvje67du97GZYKd0jVknj62dUD32krTitJx5layjyknyNcGwtyBHP6c51Oh4gKigjkZpcGlZKGaMnQXHsDEGvHilaI+HGlmUU62dtQxMz+JcQFMG+1hcmxNhFFHxpNktRNxjweecc421ZtsvD3Ci9iT3PvMmg7kqAQLcr9ztf6+sUU9KMUlweFKTcuS5lRdjcuOY6E9Tlzj1KhNthuLDYAewHIRRRhewc9PECw5Lcg7j7XgiaxQSMS7t1JsB22sIopNcl2qfADqdU9I+Yt6gMbfid/qKZp6Klpr2bwlNQj1F2A+rG0UUwe0ZNQien7Mit8voc5X1a6VMqgY5E4BVU7jvc/SczxDU1q2FWowIe/hoSSAAxBsOQFwR3iinez8cVjWSuXf5F1mSUsjg+i/8BjZqlLwslLBcgD8rXscSd7Wsfed7wzTnTWZnvcf2YFhffYeu0aKacr6IjgS5ZDj39coKqoI6czvz3Nha3T1mHXoCwQhjfc3KLy5fKL/mKKLB+g2RJ8g/9FKxsb8t25t9yZbo+BhWBLA7AshDYntuDv8Ai0UUZzYqhEN47oHppTq02Ie4y/Z2IGNyD83S4nN6niFdTZzuRvdmYkfW8UUOJ2uQZopPg3Ph7RrUXNzudgylw4O23blFximtB8VZxbnd6hJO3TlaKKcm3OjmkoWA0tXUQkrgc+YKJiRtcWtC6GkXVbUAtKuuxpgEUqlu37p/EUUeTpWicFclFgv6qzGlUUoynEgG/mG3SECjfkfcjb7RRR74TJUraNLh7KpCuzqSvkdSTb26j0IhX9L6jThEfF9+vYch26n2PSKKTaTdMe2k2vQs1juTlSJVdSlnUYqCSLG45A2227S7gWkpqXDU2qMystiyhG8twvccucUUhGXla+f8Nr8Fti3qXy/lJ/kxK7tkRTLAI/lpsQSpF+vK+xF+u06fgdbOmKlBmuigVqZ25bkgjYix5bfyiilMq8pPTvz18zpdLqQQOfIEddjyhyGKKZJHp436Flx2iiiiFj//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descr="http://www.globalsecurity.org/military/intro/images/buddha.jpg"/>
          <p:cNvPicPr>
            <a:picLocks noChangeAspect="1" noChangeArrowheads="1"/>
          </p:cNvPicPr>
          <p:nvPr/>
        </p:nvPicPr>
        <p:blipFill>
          <a:blip r:embed="rId2" cstate="print"/>
          <a:srcRect/>
          <a:stretch>
            <a:fillRect/>
          </a:stretch>
        </p:blipFill>
        <p:spPr bwMode="auto">
          <a:xfrm>
            <a:off x="7302500" y="7937"/>
            <a:ext cx="4735512" cy="6553200"/>
          </a:xfrm>
          <a:prstGeom prst="rect">
            <a:avLst/>
          </a:prstGeom>
          <a:noFill/>
        </p:spPr>
      </p:pic>
    </p:spTree>
    <p:extLst>
      <p:ext uri="{BB962C8B-B14F-4D97-AF65-F5344CB8AC3E}">
        <p14:creationId xmlns:p14="http://schemas.microsoft.com/office/powerpoint/2010/main" val="90407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5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5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25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2258" name="Picture 2" descr="http://upload.wikimedia.org/wikipedia/commons/4/46/Four_Heavenly_Messengers.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290203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0210" name="Picture 2" descr="http://home.swipnet.se/gostaratna/Buddha7.jpg"/>
          <p:cNvPicPr>
            <a:picLocks noChangeAspect="1" noChangeArrowheads="1"/>
          </p:cNvPicPr>
          <p:nvPr/>
        </p:nvPicPr>
        <p:blipFill>
          <a:blip r:embed="rId2" cstate="print"/>
          <a:srcRect/>
          <a:stretch>
            <a:fillRect/>
          </a:stretch>
        </p:blipFill>
        <p:spPr bwMode="auto">
          <a:xfrm>
            <a:off x="1524000" y="-47262"/>
            <a:ext cx="9144000" cy="6905262"/>
          </a:xfrm>
          <a:prstGeom prst="rect">
            <a:avLst/>
          </a:prstGeom>
          <a:noFill/>
        </p:spPr>
      </p:pic>
    </p:spTree>
    <p:extLst>
      <p:ext uri="{BB962C8B-B14F-4D97-AF65-F5344CB8AC3E}">
        <p14:creationId xmlns:p14="http://schemas.microsoft.com/office/powerpoint/2010/main" val="17418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42069"/>
            <a:ext cx="8534400" cy="8382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Siddhartha Gautama</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5900" y="762000"/>
            <a:ext cx="6184900" cy="5943600"/>
          </a:xfrm>
        </p:spPr>
        <p:txBody>
          <a:bodyPr>
            <a:normAutofit/>
          </a:bodyPr>
          <a:lstStyle/>
          <a:p>
            <a:r>
              <a:rPr lang="en-US" sz="3600" dirty="0" smtClean="0"/>
              <a:t>Returns to the temple, but is disenchanted by his material wealth</a:t>
            </a:r>
          </a:p>
          <a:p>
            <a:endParaRPr lang="en-US" sz="3600" dirty="0" smtClean="0"/>
          </a:p>
          <a:p>
            <a:r>
              <a:rPr lang="en-US" sz="3600" dirty="0" smtClean="0"/>
              <a:t>On his journey, the realities of life impacted him</a:t>
            </a:r>
          </a:p>
          <a:p>
            <a:endParaRPr lang="en-US" sz="3600" dirty="0" smtClean="0"/>
          </a:p>
          <a:p>
            <a:r>
              <a:rPr lang="en-US" sz="3600" dirty="0" smtClean="0"/>
              <a:t>Seeks out renowned teachers, rejects pleasures of old life</a:t>
            </a:r>
          </a:p>
        </p:txBody>
      </p:sp>
      <p:sp>
        <p:nvSpPr>
          <p:cNvPr id="65538" name="AutoShape 2" descr="data:image/jpeg;base64,/9j/4AAQSkZJRgABAQAAAQABAAD/2wCEAAkGBxQTEhQUExQVFhUXFxcWGBcXGBcYFBgZFxQXGBwXFxgcHCggHB0lHBcXITEhJSkrLi4uFx8zODMsNygtLisBCgoKDg0OGxAQGiwlHCQsLCwsLCwsLCwsLCwsLCwsLCwsLCwsLCwsLCwsLCwsLCwsLCwsLCwsLCwsLCwsNywsLP/AABEIAL0BCgMBIgACEQEDEQH/xAAcAAACAwEBAQEAAAAAAAAAAAAFBgMEBwIBAAj/xABTEAACAQMDAQUFBAQGDQoHAAABAgMABBEFEiExBhNBUWEHFCJxgTJCkaFSscHRCBUjM3KyJDVic3SCkpOztNLh8BY2Q2NkdYOio8IlNEVTlOLx/8QAGQEAAwEBAQAAAAAAAAAAAAAAAAECAwQF/8QAJxEAAgICAgEEAQUBAAAAAAAAAAECEQMhEjFBBBMiUWEycYGR4VL/2gAMAwEAAhEDEQA/AMVt4iauwgjrTTbaKFSgWpIFat8c1VDcGtsNdnYdzZp7syAKSezcgCD1o5eakI15OKxzRHAL3MwNUWTNLdzr5+6M/Ook1+QeC4rJq0VdDtYxAUVCcUgWnaxl+0gI9Dg01aR2gim4Bw36LcH6edaKCaolMp65CME4rO9QxuNPna28woCnBZ0TPluYDNMMnsHQnJvpD/4S/wC1Wft0VyMVFuDUlvbBXBraE9hir0v5P80n+1Qfsr7JffbWO5N46M5lG0RqQO7mePru8dmfrVJNEto67MzDaKZ1RTzVKL2PXEYzFqR3DoGhG0+h+POKWrzU7mJmtJQEu1migyOUPfEBZU8wQc11xyKiKHZZFWgHaG/wpo+3suuD/wDVJv8AMx/vpF7UaJLb6lbadJdM6XHdkTmNQy73dNu3ODyq/wCVS95BRnmqtulJq5bRcVpHab2NC2tZ7kXju0UbSbTGoDbBnBIbjpUXYj2Wm+sobprt4jJuOxY1YAB2Uck5OQM1jYzNrrg1zAM8Vp2l+yNbie7iN5IPdpEj3d2vxb4UkJ+1xjdj6UWT2FKOl/J/ml/2qzasDIX0/NULmyxWm9gfZ2dRtmna7eIrK8W1Y1IwmOck+OaXe2HZ8WV5JatKZQiI+8qFPxjJBAz0q1QCG64rytX7BeyI38QuZ5WhhfmJVAMrjP2yTwo8uDn08TmrewmIxFrK6ZnGcCXY0bEZ+HcgG054zzSAw4V9iio0dssrAq6MUdT1VlOCp+tVp7BloEUiK+XrXTKR1rkGmMMWcuBXck4oWkuKmtlLGh9AG7OdcVDfkMKnitgB0qheDFZLs3fQJnjwa8D1JM1VsVrRgaJeamFTFJt7c7mzXsk5PjXFpAWNPGuOypyb0FNMvSq/Kp2l3nc569B+yq12uwAdD1r62PHn5AjqPSieTkKqJ50OOn186r7T5VYAyOccjjnpXwFZWMiCelSRocjGf20T0uzEjYJ+uOeKYIdEhAxgn60udFqDYpapcSlMEklcMD97KnI+orWvYN2nur3333qZpe77jZuCjbu77djAHXav4UGXRrYqBtOec5Y4NFfYXZrFdaqi/ZBtcfUTn9tWpWTKLRP7Zu0F3bXFoltcPCHSYttCnJUrjqD5mmP2OOTo9oTyT3xPqTcSk0je39sXVif+rn/WlO/sY/tNZ/KX/WJaCfBY7He8e+ap33e9136dxv3bcd38Xd5+7nb04z9aQe2lsJe1Nig5wsLsPWIyyAn5BRWl6D2g96uL63KbPdZFj3Bj8YdN2eACp4NZ7pHZkQdqSd7yD3d7oGRi7rvHc4Lk5IBJA9CB4UxGq39+I5LdD1mlMY+kEsuf/S/Osl9v4MNzpl0M/A7ZI8NjxSL/AO/8K0DtTbzteaY0UZaOOaV5WGMIDA0YJyc8943TypV/hEWRfTY3H/RXCE/0WR0/rFKANB16DvbSdP8A7kMi/wCVGR+2hPsyg2aVYjzgRv8ALG//AN1XeyN139hayH79vGT8zGAfzzU2iwC3s4UxgRQIMeWyMcflQAp+y677241d/wDtzj6Ku0f1aBe13VdUhu4xY+89z3ILdzFvXfvfqdpwcYrr+DvPvgvXPVrncf8AGTP7aY+3HtBjsZ1tjBLK8kXeAoUAAJZedx9PzoAG+wBs6Wx87iU/klZl7cnI1abBIzDEP/JWm/wf0I0sg9RcSg/QJWd+2bTXm1a4KkDu4InOc8jb4UXQVY46D7X9PtrW3gZLkGKKOP8Am1xlECnB389KN+whs6TGf+tm/wBITXnYbsTp8unWcklnA7vBGzMUBZmKAkk+dMfY7RrewskigkLQDdIJXZTkOS24sAFxg/gKAMZ7WwgavqKgADdE31aFSfxPNBb2zBHSuu0GtpcatdzQndHK4RD4MI4wu4ehKkj0IrmWYjrUPspdC3f2Y5oK6YNNWouCKXp4smqTE0QRiienrg0PVcGi9kKttUJdhuFxt6UF1UDNFd3FCdSasYLZtJ6BBTmpu4qEPzUvfetbsxR9bJuNHbC2xzQWwbmjizYXisuWqNuHko37Zcnwzj6D/g1xFIM/Ko52O4+tEE0GTYGymSM7d3x/UdPzqW0uyeLb0Q96B+6pY5Qf2etQyQMvDDFWrS1yR5VLkNIJaO5U568edHY7w54B9MUKto8HngUSa7RFIXJPhWTls2jFnskspPPA+oNN/sRz71qmev8AYn9Wes/PaSZDtYAqfA9a5kmOTJHJPEzgBu5kaMttzjdg84yfxq4zSZM48kOH8IBc3Nj/AHuf9aU7+xj+01n8pf8AWJawsSszBpZZZmAIBlkZyoPUDceM1etoZFULFc3MaDOEjmdUGSScKDgckn61vaMOJr/s/wD7Za1/hEP+jar9paA65cS45Sxt48/3y4mbH/pD8Kwl45I2ZkublWcguyzSBnI8XOeT86KabZSOS3vd4HYAMwnk3ELnaCc8gbmx5bj51ai30SbD217ZGxudPgEQk97l7ssWKlBvhXcBg5/nT5fZrz2u2Xe6ReL+igkH/hOrn8lI+tZr/wAnUfBlluJmH2HkldmjOQcxkn4TkA5HkKiutIbBDXd66kYKNcSFWB6hhnkelV7UgNE9iV73mkW/mhkjP+LIxH5EUe7dXXdadeSDqtvLj5mMgfmRWA3cLQ5EE9xCpO4pFK6JnABO0HGeBQt7qaTEb3VzIrEKUeaRkbJHBUnBHpWb0Pial/BziK212D175fziU02dsPZ1b6hOk8stxG6J3Y7l0UY3FudyMc5J8axy0tVwVtZriEqF7zupWRHbpuIB5avLxpIuXv74D/CJMn86y96NGjwyTNY9jdqIrS4iUkiO9uUBbliFZVBJA68VT9pvYGCZLzUDNcJMltI21HRYm7mJioYbCSDjkZ/CsakvzH8MVxeQhmLcTSKGZurEZ6nzohad7KrLJeXbKwwVM8hVlIwVYZ5B6Y9aHlilsSxSb0a12F7MSPp1m41C+jDQRnYjwbFyg+FcwE4HqTWN9n9MV7UGTeUyfg3y7CQ/XaBs9a7uGnjAWK7uY0UAKonkCqB0AAPArrR7cADbNnaPsj7OPlmpllTWi4YneyjBp2zUYI04SR1IHgCDzj/jxps1/SMZIFURbsJveFXc8EZZR93dgjJ+Q8PPFOurIGUN5gH8Rmt8DU415JyQ4u/Bkd4CDg1QaPmmDtHEFJIpaM/NJqiD546kikIr6Fs1YkhGOKkqj4ah4VzcNuobPEwNS20/gaqqFZDNbnPFcdw3lTDZwhqJiw9KnkUoifAMUWtTmoJLTFdWzYNRezriviWp4cSIfDjP40Xlj2jhSWPLNnzJ4/KqluneEHwBpiiQMCCA2R9k8HPmD4jzFZZiMS7Kc1huiDEdVyPHjFULMD8KNyyFVZWxjHHoMcCluDhv1VMOmE9NBfuS3SoLgPEQSAR5jqPpViKXgV3PJvwCagqrBdnaSXUjHhVXgdeefGiOtaXND3TD7BDKcg8Hy69cUT0rcpCRDIHJ/eaPyszxvFKo+IblII4I6H08vrVqSsXB1RmEiMpzROyucjmpbmAE4qo8RFdK2jna4s6ubnmi+j3wHjSleuapLqZSt8b4ozka2uorioLm/B4FZgO0j1JH2lbPNavIiBu1NwRS9DxcRc4HeJz5fEOa7j1LfyaHalLmuaW2XZoqukIKIcjcT69PHihc9kkuTICx+7ziguhaxLKyJIQQikA4+L6nxpoi1BIviIBI8DXFO4aOuLU9izfaG8jltjKnGSSixLhcZ64zjx60x6R2ZxECengQc5+v1qoNSa5mV35ijYMI+inHiR+dNUPaOJlG1VOCfH9dKU21sqEEnoz7WtClVm3gkeGDn5Egc4zX2l6U+AxfJXPOMEjjA/XTLrOqKdskYHeI2SQcgqRgoR+fzFWpr5ZFDL0I6eFJ5HVD9pcrB0MLvhlPThlx1z4n0GKLa5rCgYz4YoSl93QfHJPGMeeec/spK1G6kkcKMkk4AFdfpZcbZhnfSJ9YujJnFVLTsrdyAMIiFPQv8IP7a0nsR2OVB31xhmHIQ8gH9povrOps7dMDoFHAFVOdbMowt7Mwj7E3g5Cofk3P6q4awliOJY2T5jj8elaTZ3xB4NM+6O6i7p4VY7eT8vSsseVt7NpY0lox+LTw46UC1jT9hrQ9X0prRsY+A9PT0NKuvEMDXovJCUDmcWBNHusYpmW5pLt0KtREXbVxtGkZaCZiUmqN6AOapfxpg1Vur/d0qVAp5dUMfZqQMJPTH7aJXfIxQ3sjbEQlz95j+AGP30UkWssvZePoHuCiNzmqMc3n9Kk1GYjIoULjyxTiiZPYdtbjNXo5qWobqiUNx8JJ4x+dTKBUZh6eP4QVk2Njw68+lDtPhliLENIykjljk58/lVOyt5HYsHQN4K2Rkejc4/CicjSxqO9jCh2wG3hs458PPFVGHgbk2rC1jpxbk+Ne6hpu0ZojpF6u2q2s34wea7YxUUc7bYl30AGaXdQi5o/ez7iaDXZpNpktA3FfCpHWo6gQVtH4r66eubfpTN2GsIZLgvcgNFGB8LfZZ26bvMABjj5UpSUVbKjFydIF6dKIu7c9GYqfqP34oneXG6LPz/Kj/tBsrd7VpLaNU2OvEYCp5EhRx0bw8qR7WUm3VT+kR9OtYyqaUkaq4PiMugZdSAW9RGMsM9MnB5qCfsuWdiHnUN1+A8/PAqjpnZq4WRn3GNPCQEgEkAgcfOp5tVu4vgFxJxnndkAHyzUu1+lmkY2raLk1mIIiFOVA54ww9TU+lnCY9ePrS5HcXLsxd5GQDkv47gcYz1qxqOqlERE+0w6+XhUSg3oFNRColBDkn7xH4cfrzXegW4WTvSM9Qvp5mgMc+FC5/wD7TPBblUTnwFav4oV2ONjqWPh4CmquoQjJI5oHb3RHPlUs+s8/u6Um01snphCxiySemKL2t+IznPNKP8a4H7qjm1DcM1C10Xf2G9f1YTA7vkPIVn0rlnKnwJFGmu80BklxcN9P1CtsbM5l0aeMZxVU2tHkcbKFtJyaYUKF3bFDzU+i6RJcyiKJck9T4KPEk0xXKwn7a5HocEfWnvszd2qwYtUCD7/i+cfePU1TbStkcU3ooXVskMSxIOE4z4n1oLMaMX/xEmhdxHmuWTtnQlSAeo+dAp4+eKaLi3B+dDtR03auRz54q4SoylECByORXYnyevFcbSeMVC4wfEGtqsyboPG64THXgZB6VU1LVpZGGT8KE7QPwyap20jNhR+NFDY4WkkolW2qPLXX3Xira6g0nU0Akhw1WoZCoqpSbHBBW4UYoJP1qea9yMVxbwGQgA8noMMzH5KoJNKOhS30VWXNELDSMjdJnb4DxNF49IWHluW68jj86ivLo8f8f8f7q0W9kNNOmXHu40X4FXH6O0bT+/60xx3qz2sW2NIhk4VAFDY43YFZ5I5INO9pbMqwr0wi5+oyfzNY5qUTbFJuWwrfWZW02eefqSf3YrM4zsk7s9N355rULMy3FuGKhSMhcnG9QcBgPAH1rL9eiZZmyCDnp5c1ON+GGVeTRtM7TpEoSQAqQAVYAggeBB4OKKLrll9pYbfI5z3aZB8+azWz1GOWPZKPi8D/AL6ktYLdOSc48zWcobNoZtdINdr9YVwSMc9SPHwpSgkLP3hHA4APTp+6udWv+9bC8KOnrRX3MJbx5+02SfyrfGuNGE5ObbLOmaessihRg/aI8MDkn0o+JgUyDkDihHZiXa7N5IR+NW9LQDep8Tmoyy+VFY18bPGuKgDeNWZ4cHjpXpCnkdaxLKkhNQiSrMxHQ1Dt8qEJnkZyaBXs2Lh/p+oUfjXnFDNS0fvFedH+y4RlI+mQa1xyVkzi2tE0eo/Diq5uxUcGkPipxpRrV0ZpsHST9D51c0LVTBJn7p4YeYoWp4FesK0kk1TITp2afIokUMhBB5GKD3MmB60v6FrbQnaclD4eXqKYriDeodfiB8RXDODizqjJSWgVPJVa4u8DBqW7UjjFVTb7vDJpoTB8Yy5xwOoqWSIS4DcEdCOvyrpo9gJxjPSuYeNvyFdWPowmSWmklTkMGH4Gikq/DVBnIPFHeycsM06wXOdkmQrA4ZG8MH16Y+VE46tDxvdCzNGM1DOlPmv+zyeNyYCJYzyOQH+Xka57H9hmmkzdAoq5/kzwzbepPkv66i0dOkhY7Ldjp75/g+CIHDSt9keij7xra+z3Z+1sI8RDLnhpD/ONj1xwPQcVD79HGwjgUoq/CAOOnyqJ5mOWLZ9awyZWtEwxJ7BHbWw71S4XDDPQfkaym+fp6GtouEyuN2c1jXaO37qeRPXI+tV6bJdxYeoh8VL6ONMtjLMkY+8wH06k/QA1pkZDueMqMn6DwFJnYmDmSc9FXYPVm64+QB/yqbdJn25Jo9RK3QvTxpWGLSXhSBhcABfIAdPpSfb9mWu1kmmcozsWjXaOFJ43flTZa3CuDzkc11LGcfCBv2naCcLnHGfSsVKjZxsxmfTsOyAgFWKn5g4pl7J9iDMRLdMY7ccgZw8v9DyX+6/CiVpoMFm3ez/2RLndyD3QbOeF+8f6XHpXuu9rGkyVIyPwX0P7q3lkfUTCONdyIu2mm6dA8fuoI+H41LMwPTB+Ikg9eKWJr1pGyeg4A8hVG8uWkcsxzn86+jbFa44NK32Z5Jp6j0GbG42JKfAhRRPQ5SybvNjQfSEV2KuMqR09fOmTTLDu4wvUcnj1NZ5VsvG9UWkIzzU20eQr22tyecVI8RzWbWi1QPuYAzeVRXFmMfCaIm2JOar3ELDqDikMo24x9oivrCMMHQHIMhP4f76p6xIyqNoJJbH0q7pDBQPz+dXGNuxOVKgslkAKiMQqxLccVQMlULQgx13XKCuq6TlPCaI6Nrklu3w8oeqnof3H1oc1cYpNJqmNNxdodyvvvxQ+GMr4jPgf30Y07SUUfTkmkLs5rElpOsiZx0YDxU9QRTl2z1eNY1EDlllUMT0OD92uWWNppI6oTUlbAPai+jlfEYG1RtB6Zx1ag0QHX5ColOevj+qpErriqRzSduy2oyMVW3lCGHBVgR8wQab/AGa6Zb3N73FyCVeNtmCRlwOBkemT8wKE9sNDNrcywkHAOVJHVfA02CWrNS0XWzLFG46MoP18R+INH4HDjoCfI9fxrK/Z/ekxyQk8qd6/Juv5j86bHvCB1ril8WdiXJWi1rUCxsNhBDc+oPlQpUZTksAPLrn6VXvLst1q9DEBErN97pUaewknFHsUxYZIx5Vm3tEi23APmtPzSsCvHwgYPIFKXbKIS3FsP0nVT8i3P5Zqsa4zFJ8oNB3TbcR2kEZAyEBP9JviJ/E1A7fCas3b9QOlDbh/Cok7djjpUSWVwYs+IJ6VNqOsHKheOMn91VUTwNQ6igSN5m+4OPLd0A/E0l2U+rFztDrDuxVT04Y/sH76A943hgfQVMTXSR56DJ9K7owSVHC5tuyESNjGfyFSCrsOjyN4BR/dfuq6ulIuNxLfkK0USWyhp8m1x68fjT9b3MaxrvYdBx40siRF+yoH05q5ounzXUojgTeT18lHmx8BTWFTkrKU3FF6818N8MZK5wOBz19a3Kw7L2yKuIYy21clhuJOOTzS/wBmvZzaQbXuAs0owef5tSPJfH5mnoyIR1FXleNpKKSr6/0lOX2J2pxWRlEbQpyQGdBs27vsnK4yCeM+dDda9nr7Ha3mYkDKxyAEHH3dw/dTw+lxMc4Hh4+Xzq3FFj7xPzOaiaxOuK/calJH5j1iFiQuCCM5HkfKobeNkrce0vs6iuJWmjlaJ25YYDRsfMqeQfkazLtNoE1m4SYDDfYkXOxsfqPpUSh/x0UnfYOtXLCrHuh8jU2kBemRnyo3sFP2w5GPrXtcqa6BoIPMV0Fr4V2tAEZf0GfPFSd8xABwQPmK+K10EpUNSaOeT4AfKpkWvlWu+lUIs6XdCKaKRt+1WDHYcPgfonwNHe3Gsx3c6zRszZjAbeMMGUkYI6c9eOOaV816DTvVDTqwpot73M8cn3c7W/otwf2H6U+3rDPFZhuyCKbdK1IyQrk5KfCfp0P4Vy+ohas6MEvATZqlj1DCbCM46dMVRWbNDtZlICkEjk8j6da5oLZ0ZP0hO71A7SQuB5dfwNBxP393bAfdJJ9AFY/8fOqMt60mAT08RU/ZuYCeR/0Y9oPqW/8A1rdI5rGLUpQKEFsnir8Fu9zKsUSlpHPHl6k+QHnWnaP7NraJR3+6WTxILIgPoAc/iaUcbkXKaRmFtz14oZ2icugjAOwHccEDJHT6D91bcvYKxDbtshA+4ZGK/UZyaLroFqFwLeDb/e0/dW+PDjjuTtmU8rapH5Wj7pD8cbn68flWmaF2Bu5oldY44VIBAc4bB8wASPrWuW/Z61U7kt4VbzEaAj64q8nHyro5xXS/swMZuPZnqGcAQkefecfmM1btfZFcNjvJ4l89oZ/3VsYNfEVPufgZnmmeyW0X+eeSU+Wdi/8Al5/OnPTdHht07uCNI18lGM+pPUn51favN/nSc5PsCE248qjMAFWia8IqBlZeKmU142K45HSkB2VzQ/XtIjuoXhlGVYdR1U+DKfMUSjnHjUmymgPz9qfYG/tmO2NpUByJI+SfUr9oGqYN4OO6uP8ANyf7Nfo4rXOa05LyhH4yVqkBqor096dpOn9ypmN73u34lWBtgbHQErnFSNIUlNdUx9lLS0JkF8twnjGscTFiPHqp4HH41zd29p78qxpce6jbuJjbvcEcnbt88448KCuK+wCua+3Vos2iaLsDrcXOSSO7CZmBHPMezcOCOT50q9qbW0jVTbG4OThu9iaMDjjk8HNNipfYIV6+NGdI0y3aMGaS4jfJ+FbaRxjwOeK51jT7dFBimkZiwG2SF4j8xu4P0NFhx/IJBru2gZz8KlvQAk1fm01AcCXIxneUk7vp+ns249c4po9nXaGLTvenlV3DIChSNypK5PD4wFPHNAJfYo67pklrKEkBViiSYPXa4yM+v7qr6Pe7JGTwb9ecj9v41Y7Ta1PfTPdSRsNwAG1G2Ki9AGxyBzz86E29tIXRxHIV4OQjEEenHNTLaoLqVoebc56VP/FwmZQWACnJHien7qG2t/Gi7mOMHbggh936O3rn0onDqojUtJBcIP03hcIB6kiuKMG2dc5pRCsvZ6AgYBHyPWrGi+z8TOxKFITkB9zd5n4eYx94gg8txyevWi3s8s0u3aUlTDHyTxgt1AJ8AByfpTG/tGskZlhS4n2nazwQPJGCPAMBj8K3x43HswyTT6Jux/ZBbHcyB5JGABklKBto8FCjgfnTSJCByp+h3UsL7SdPMRkEx4bYY9jd/u5+Hu8bs8Hw8Kqj2o2BBO+QN4RmKQSn1VMZI4PI8q2MRw+FuR/vqksndvg/Zbp6HypTl9plgeQZt/6Ihk3gebLjp61zd+0CyeEvvfdnAj7t+93Yz/N43YxznypDHhjXVItv7TrLZ8TS78fzfdSd589uM49elHez/aeC7VmhZvg+0rqUZcjOSrDOPWgQfWugaSrn2j2gdkjWefYdrNBC8iA+W4DGaLdne1tteblhc70+3G6lJV+aHmgA+RUbUv6722tbWQROXkmIz3UKNJIB5lV6D50MT2mWQ4m763OCR38Tx5x+iSMGgY45oD2u1B4o0CEgseSOuBQKT2m2fgtz/wDjyfuoJ2n7f20wjCLPuG47TDIGxxyBjkdPxFZ5b4ujp9HwWaPOq/I1SvcWojdpO8RsblPOPHrRjW9QMMW5erYC59azQ+01hgt3qqoH2oWCYHmcUdl9o1hKiieO48D/ADEuAceBArOClTStfudOaWNShKfF73x8/wAF/wB6u1jE5YFOvh0z5Y6Uz6LqPexK/wBCPIikTVfaDp5tnjickYCbcEMD5bT8WfTFRdne3EFvFiaK6jXdku8EgjAOBy2OKIKSlXgPUSxzw8qSleq+jUN2a+xVKwvUlRZI2DowyrKcgg+Rq1vroPNPxfa27SMqL9piFHzJwK/WvYPtQ9/FO0kHcPDO8DJv7zlFQk7tq/pY+lfmv2cWfe6jbL4Bwx/xef2Vvvsj+zqX/eM/9SKmHgG9mO2Rv9caIw937rDdx537u8/siBd2No2/zfTnrTTp9u41e7cqwQ2tsobB2ErJOSA3QkZHHqKy32Tf84b75Xf+tpWxW2s7r2a12Y7qGKXfnr3rSLt244x3fXPjQIz/ALKWm7tPqcn6ESD6ukH7FNGva7ELjRrorz3Zzn1hn2v/AFWFSdjLTGq6zL5yW0Y/xbcMf6w/Crp0OT+LLy3m27pffmGw5GLiWaVeoHP8p+VAEfs47VPfRSh4BC0DJHgSd5uzGG3Z2jHBHnWU+2PtRJdMY+4CJaXUkQk7zd3jBf0No28DPU9aav4O9wZLe7Zuvexg/wCLCq/srNfaHJ/L3aeeo3DfgiD9tA0at2bmM/ZVvP3O5j/zfeoPyUU1x6dt0gQY6WXd49Rb7f10qexZTLo81uRgpLcQ8/3aK+f/AFPyp6a9HvBtOP8A5fvMeON/dj6daBCbqR937L48fcI1PzlRVP5vTT2TQW9jYxNwTDFGP6Qh3kfgrUte1qDZpCWwz/KSWtuMdftr+xDTVq2nSPLZGMrsgmLyAkglfdpYhtAHJzIDjjpQBnml6Qg7V3JkUEe7+8RA84ciFCwB8f5ymvVu2SWlzcR6htitisPuz93IwlLK/eqzAFcghfh4OD40sdv9AvJdbtZbCWOKb3Vm3SFghEUuGBwrZyJlGCPCm3S773sz2F/DC00SRmZUy9vIsoOGj3AMCNvII4yME+ABn8chj0S97j4Ibi+ZIGClP5CaZFyoIBAxuA9MVoet3g06Kwhto4wkl1Ba7cHCo6uSVwR8XwdT5k81nOp5isLuy3Fks9RtkiJ6iJ5EZVJ8duSM09+0rrpn/edt/UmoAods9LjXWNIuFUCRpJo3IGCwEJZc+ePi/GivaTRt2p6XdgcxvcQtgfde0mZST4AFCPm9Qdtj/wDENH/wib/V2pnjv1a4kg+/HHHL9JWlQEfWJvxoAU9O/wCcV1/gMP8ApaRO1Vy1v2kN39yF7RJPIRzxmJj9Aae9P/5xXX+Axf6WkD2iSRG/1aGRlVpLe37sHxaNN/Hr0pN0CNYOhj+NBef9kMH174P+rP4mst1zVnNprN+rHE8ot4iD/wBFGwhDL5Zyx+tP3/KGT+IffB/O+5b8/wB33WN3+VzSJ2qsRF2aWNfurAxx4lpELH8TQwNA16R9NtLWKwg3gTQxGNU3MYgGaQgAjLlUPxE9TmljV9ajn1ex7q3uILlO8EvfRiPvLcoTjO478NjHlk02e0HWZraO0aFgpkvLeF8gNmN2O5eemQMZHNC/aaMXGlOB8XvZTPjteM7h8uB+FMD32VIGjvp8AzveTq7HG7EZCohPUKBjj1oB2t7XW9zpklpeYXUWjP8AY/cygrOD8IjyD1IGCCQQeuK87Kw6g15d3dgbYWpnaOWCZ5BveLAaRdsbbGPTI8uQaN9o0t9W0n36JSskcUk8EmAJY5ItxKbvLchUjp4+VABr2fdrG1GGaR4O4aKdoCm/fyqoSc7V8Wxj0pW7L9sTf62YzD3Xu0N3GDv395/ZEC5xtG3+b6c9a9/g/wB0ZbO6kb7T3kjn5tFET+ulj2Tf2/u/6N5/raUAGvbZ25aBZtPFuWWWBSZt5ATexGNuw5+z+kOtP+v6w1raxSKoYtJbRYOeksqRk8eIDZrOPbr227sS6b3IPexRv3u/BX+UzjZt5+x5+NP3bDXhY2HvBhE+3uQIywXJZlUENtbBBOelAFfU9EgbWLSZo07z3e5OdoyWR4ArHzIEj4+fpXGq9sltLq4j1DbFalYvdpO7kYSllbvVdgCuQQPhwDjzrO7zV9U1TU7cW6R2M1tFJKiyOzcFkV95EZznKjbtxjPNaXpWoe9mewv4oWniSMzKmXt3WVSQybwGB45BHBxgmixuLTpgL2YMBBclBi3a7uGtuCo7hnym0HovXFN3vVJnYoGBr2y3FktZykROSRE6h1Qnx25xmmSobGj809iu0PuNx3/dCUhSoUtt6+OcGn7sP7W4LNbrvbeUtPcvcARlSqh0QbcsQSQVPhWRk8V4Ksmx87F9uYrPU7i9eKRklE4Crt3jvZlkGcnHAGKbbX2yWy3890befbLDDEF/k9wMbSkk/FjB3j8DWLmvmoA23RvbPaQyXTm3uD38/ejHd8AQRRgH4vOMn61W7Ie2ZLeOVbmO4mZ55ZEO5W2xvgqmWbw54HFY2KkWgDSfZn7RrfTEuUaGZ1ll3pt2fCuMANk9enSlLX9cS4upJgrKklxLPg43YkK4XjjI2/nQE19QNOjW+xvtVtrJrv8AkJmjmmEqBdmV/k1Ug5Pmtcn2sRfxuL/uZe691922fB3n84ZM9cY3etZMo5qRaBGu9q/alBfG12W84S2uY7qTPd5KRZ4HxdcsK97R+2mOaS0aCO4jWKcSSjco7xAMbPhbB6k4PHArMrAfydx/eT/pI6CUk7bG1o3mf2jPeXFtdWNnM3u5mSRXZFV0mVMorAnDAopHGOKND2jQrJJJHpd7706qrFkjRW2Z2q0m88DJ5xSD7KG2W7nrmQnHhwAKaJb9iTWOTK4msMSkVfdJZba9Wcosl5J3zBf+jZcd2Fb+5wKNWXb/AHxxJfadcTTQsrhrdElj7xAQJVy6lTyfxNA5J2PjXkV68LiRCQwI+RHka54eplezon6aNaCes39/cXtpfmykS2tWfZBuX3l+8Qq0hXO0dFG3PgfOpjr95/GX8YLp913BtRbPGTH3hYStIHC7sEDOPPk04PKXRWPiAfyofFfODgGul5aOXgKjdr5INRl1CSwulikt0gCnu94ZH3EkbulVu13aYaxatBb2U0bs6EzSCMKoRsnJBLZxximDtvrggt2ZohLx4nA/UaTvZhq5nW4yqqAwIA6DIoeR1YuKsKWuuTPpP8WLZXBk7gwd78Hc56bs7s7fpn0pkvNGFxYvZscZiCA+TKBg/QgV1oB+Ej1NEoThqFNumNxoX5u1xEcUOp6bcyywujh7dVliZ4jlZVO9SPPBz1NSNPcald288lu9tbWxZ41lI76WR127mUcKFGcDJ/c0tXqHir5WRQpWN3PpU9wVtpLmzuJDP/I4M0UjABxsJAZTgHqPGoZtfa4tGsNN06e2SRXiLzqsUUKSbt7KqsxZviOOnJzTmK4fg0cqHQl9kGm0RZ7X3O5uUecyxyw7CpUxxrg5YEHKmhHZqwuNPvG1B7WWQTLcZijKGWPvZxIu7JwfhHOD1rW4m3Jz4VUkFOxUJXartRJe2s8KaVdiSWNkV3SIAEjglt2cV52j1mbULdbNbG5iJkgLSS92I1EcisSSGJPCnGKYtWkIUYJHJHBxyRwfp+2h55OfM9Cc+BGD+Pp0osKO+0tpNFcW9/aoJZIVeOSHIUyxOBkBscMCARmoU7eRiSSSLSb73p1VWJjjRW2Z2q0u88DJ5xXSu2Dyem3qev6RwRzUizN4Egk5ByeAPDGcHoevnQDOOy2mzIJ57naJ7mUzOq8qgwFWMHxwoAo5igeTz8R/HpyeP2fh45JlVXIyJCM+Hl6UqGf/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0" name="AutoShape 4" descr="data:image/jpeg;base64,/9j/4AAQSkZJRgABAQAAAQABAAD/2wCEAAkGBxQTEhQUExQVFhUXFxcWGBcXGBcYFBgZFxQXGBwXFxgcHCggHB0lHBcXITEhJSkrLi4uFx8zODMsNygtLisBCgoKDg0OGxAQGiwlHCQsLCwsLCwsLCwsLCwsLCwsLCwsLCwsLCwsLCwsLCwsLCwsLCwsLCwsLCwsLCwsNywsLP/AABEIAL0BCgMBIgACEQEDEQH/xAAcAAACAwEBAQEAAAAAAAAAAAAFBgMEBwIBAAj/xABTEAACAQMDAQUFBAQGDQoHAAABAgMABBEFEiExBhNBUWEHFCJxgTJCkaFSscHRCBUjM3KyJDVic3SCkpOztNLh8BY2Q2NkdYOio8IlNEVTlOLx/8QAGQEAAwEBAQAAAAAAAAAAAAAAAAECAwQF/8QAJxEAAgICAgEEAQUBAAAAAAAAAAECEQMhEjFBBBMiUWEycYGR4VL/2gAMAwEAAhEDEQA/AMVt4iauwgjrTTbaKFSgWpIFat8c1VDcGtsNdnYdzZp7syAKSezcgCD1o5eakI15OKxzRHAL3MwNUWTNLdzr5+6M/Ook1+QeC4rJq0VdDtYxAUVCcUgWnaxl+0gI9Dg01aR2gim4Bw36LcH6edaKCaolMp65CME4rO9QxuNPna28woCnBZ0TPluYDNMMnsHQnJvpD/4S/wC1Wft0VyMVFuDUlvbBXBraE9hir0v5P80n+1Qfsr7JffbWO5N46M5lG0RqQO7mePru8dmfrVJNEto67MzDaKZ1RTzVKL2PXEYzFqR3DoGhG0+h+POKWrzU7mJmtJQEu1migyOUPfEBZU8wQc11xyKiKHZZFWgHaG/wpo+3suuD/wDVJv8AMx/vpF7UaJLb6lbadJdM6XHdkTmNQy73dNu3ODyq/wCVS95BRnmqtulJq5bRcVpHab2NC2tZ7kXju0UbSbTGoDbBnBIbjpUXYj2Wm+sobprt4jJuOxY1YAB2Uck5OQM1jYzNrrg1zAM8Vp2l+yNbie7iN5IPdpEj3d2vxb4UkJ+1xjdj6UWT2FKOl/J/ml/2qzasDIX0/NULmyxWm9gfZ2dRtmna7eIrK8W1Y1IwmOck+OaXe2HZ8WV5JatKZQiI+8qFPxjJBAz0q1QCG64rytX7BeyI38QuZ5WhhfmJVAMrjP2yTwo8uDn08TmrewmIxFrK6ZnGcCXY0bEZ+HcgG054zzSAw4V9iio0dssrAq6MUdT1VlOCp+tVp7BloEUiK+XrXTKR1rkGmMMWcuBXck4oWkuKmtlLGh9AG7OdcVDfkMKnitgB0qheDFZLs3fQJnjwa8D1JM1VsVrRgaJeamFTFJt7c7mzXsk5PjXFpAWNPGuOypyb0FNMvSq/Kp2l3nc569B+yq12uwAdD1r62PHn5AjqPSieTkKqJ50OOn186r7T5VYAyOccjjnpXwFZWMiCelSRocjGf20T0uzEjYJ+uOeKYIdEhAxgn60udFqDYpapcSlMEklcMD97KnI+orWvYN2nur3333qZpe77jZuCjbu77djAHXav4UGXRrYqBtOec5Y4NFfYXZrFdaqi/ZBtcfUTn9tWpWTKLRP7Zu0F3bXFoltcPCHSYttCnJUrjqD5mmP2OOTo9oTyT3xPqTcSk0je39sXVif+rn/WlO/sY/tNZ/KX/WJaCfBY7He8e+ap33e9136dxv3bcd38Xd5+7nb04z9aQe2lsJe1Nig5wsLsPWIyyAn5BRWl6D2g96uL63KbPdZFj3Bj8YdN2eACp4NZ7pHZkQdqSd7yD3d7oGRi7rvHc4Lk5IBJA9CB4UxGq39+I5LdD1mlMY+kEsuf/S/Osl9v4MNzpl0M/A7ZI8NjxSL/AO/8K0DtTbzteaY0UZaOOaV5WGMIDA0YJyc8943TypV/hEWRfTY3H/RXCE/0WR0/rFKANB16DvbSdP8A7kMi/wCVGR+2hPsyg2aVYjzgRv8ALG//AN1XeyN139hayH79vGT8zGAfzzU2iwC3s4UxgRQIMeWyMcflQAp+y677241d/wDtzj6Ku0f1aBe13VdUhu4xY+89z3ILdzFvXfvfqdpwcYrr+DvPvgvXPVrncf8AGTP7aY+3HtBjsZ1tjBLK8kXeAoUAAJZedx9PzoAG+wBs6Wx87iU/klZl7cnI1abBIzDEP/JWm/wf0I0sg9RcSg/QJWd+2bTXm1a4KkDu4InOc8jb4UXQVY46D7X9PtrW3gZLkGKKOP8Am1xlECnB389KN+whs6TGf+tm/wBITXnYbsTp8unWcklnA7vBGzMUBZmKAkk+dMfY7RrewskigkLQDdIJXZTkOS24sAFxg/gKAMZ7WwgavqKgADdE31aFSfxPNBb2zBHSuu0GtpcatdzQndHK4RD4MI4wu4ehKkj0IrmWYjrUPspdC3f2Y5oK6YNNWouCKXp4smqTE0QRiienrg0PVcGi9kKttUJdhuFxt6UF1UDNFd3FCdSasYLZtJ6BBTmpu4qEPzUvfetbsxR9bJuNHbC2xzQWwbmjizYXisuWqNuHko37Zcnwzj6D/g1xFIM/Ko52O4+tEE0GTYGymSM7d3x/UdPzqW0uyeLb0Q96B+6pY5Qf2etQyQMvDDFWrS1yR5VLkNIJaO5U568edHY7w54B9MUKto8HngUSa7RFIXJPhWTls2jFnskspPPA+oNN/sRz71qmev8AYn9Wes/PaSZDtYAqfA9a5kmOTJHJPEzgBu5kaMttzjdg84yfxq4zSZM48kOH8IBc3Nj/AHuf9aU7+xj+01n8pf8AWJawsSszBpZZZmAIBlkZyoPUDceM1etoZFULFc3MaDOEjmdUGSScKDgckn61vaMOJr/s/wD7Za1/hEP+jar9paA65cS45Sxt48/3y4mbH/pD8Kwl45I2ZkublWcguyzSBnI8XOeT86KabZSOS3vd4HYAMwnk3ELnaCc8gbmx5bj51ai30SbD217ZGxudPgEQk97l7ssWKlBvhXcBg5/nT5fZrz2u2Xe6ReL+igkH/hOrn8lI+tZr/wAnUfBlluJmH2HkldmjOQcxkn4TkA5HkKiutIbBDXd66kYKNcSFWB6hhnkelV7UgNE9iV73mkW/mhkjP+LIxH5EUe7dXXdadeSDqtvLj5mMgfmRWA3cLQ5EE9xCpO4pFK6JnABO0HGeBQt7qaTEb3VzIrEKUeaRkbJHBUnBHpWb0Pial/BziK212D175fziU02dsPZ1b6hOk8stxG6J3Y7l0UY3FudyMc5J8axy0tVwVtZriEqF7zupWRHbpuIB5avLxpIuXv74D/CJMn86y96NGjwyTNY9jdqIrS4iUkiO9uUBbliFZVBJA68VT9pvYGCZLzUDNcJMltI21HRYm7mJioYbCSDjkZ/CsakvzH8MVxeQhmLcTSKGZurEZ6nzohad7KrLJeXbKwwVM8hVlIwVYZ5B6Y9aHlilsSxSb0a12F7MSPp1m41C+jDQRnYjwbFyg+FcwE4HqTWN9n9MV7UGTeUyfg3y7CQ/XaBs9a7uGnjAWK7uY0UAKonkCqB0AAPArrR7cADbNnaPsj7OPlmpllTWi4YneyjBp2zUYI04SR1IHgCDzj/jxps1/SMZIFURbsJveFXc8EZZR93dgjJ+Q8PPFOurIGUN5gH8Rmt8DU415JyQ4u/Bkd4CDg1QaPmmDtHEFJIpaM/NJqiD546kikIr6Fs1YkhGOKkqj4ah4VzcNuobPEwNS20/gaqqFZDNbnPFcdw3lTDZwhqJiw9KnkUoifAMUWtTmoJLTFdWzYNRezriviWp4cSIfDjP40Xlj2jhSWPLNnzJ4/KqluneEHwBpiiQMCCA2R9k8HPmD4jzFZZiMS7Kc1huiDEdVyPHjFULMD8KNyyFVZWxjHHoMcCluDhv1VMOmE9NBfuS3SoLgPEQSAR5jqPpViKXgV3PJvwCagqrBdnaSXUjHhVXgdeefGiOtaXND3TD7BDKcg8Hy69cUT0rcpCRDIHJ/eaPyszxvFKo+IblII4I6H08vrVqSsXB1RmEiMpzROyucjmpbmAE4qo8RFdK2jna4s6ubnmi+j3wHjSleuapLqZSt8b4ozka2uorioLm/B4FZgO0j1JH2lbPNavIiBu1NwRS9DxcRc4HeJz5fEOa7j1LfyaHalLmuaW2XZoqukIKIcjcT69PHihc9kkuTICx+7ziguhaxLKyJIQQikA4+L6nxpoi1BIviIBI8DXFO4aOuLU9izfaG8jltjKnGSSixLhcZ64zjx60x6R2ZxECengQc5+v1qoNSa5mV35ijYMI+inHiR+dNUPaOJlG1VOCfH9dKU21sqEEnoz7WtClVm3gkeGDn5Egc4zX2l6U+AxfJXPOMEjjA/XTLrOqKdskYHeI2SQcgqRgoR+fzFWpr5ZFDL0I6eFJ5HVD9pcrB0MLvhlPThlx1z4n0GKLa5rCgYz4YoSl93QfHJPGMeeec/spK1G6kkcKMkk4AFdfpZcbZhnfSJ9YujJnFVLTsrdyAMIiFPQv8IP7a0nsR2OVB31xhmHIQ8gH9povrOps7dMDoFHAFVOdbMowt7Mwj7E3g5Cofk3P6q4awliOJY2T5jj8elaTZ3xB4NM+6O6i7p4VY7eT8vSsseVt7NpY0lox+LTw46UC1jT9hrQ9X0prRsY+A9PT0NKuvEMDXovJCUDmcWBNHusYpmW5pLt0KtREXbVxtGkZaCZiUmqN6AOapfxpg1Vur/d0qVAp5dUMfZqQMJPTH7aJXfIxQ3sjbEQlz95j+AGP30UkWssvZePoHuCiNzmqMc3n9Kk1GYjIoULjyxTiiZPYdtbjNXo5qWobqiUNx8JJ4x+dTKBUZh6eP4QVk2Njw68+lDtPhliLENIykjljk58/lVOyt5HYsHQN4K2Rkejc4/CicjSxqO9jCh2wG3hs458PPFVGHgbk2rC1jpxbk+Ne6hpu0ZojpF6u2q2s34wea7YxUUc7bYl30AGaXdQi5o/ez7iaDXZpNpktA3FfCpHWo6gQVtH4r66eubfpTN2GsIZLgvcgNFGB8LfZZ26bvMABjj5UpSUVbKjFydIF6dKIu7c9GYqfqP34oneXG6LPz/Kj/tBsrd7VpLaNU2OvEYCp5EhRx0bw8qR7WUm3VT+kR9OtYyqaUkaq4PiMugZdSAW9RGMsM9MnB5qCfsuWdiHnUN1+A8/PAqjpnZq4WRn3GNPCQEgEkAgcfOp5tVu4vgFxJxnndkAHyzUu1+lmkY2raLk1mIIiFOVA54ww9TU+lnCY9ePrS5HcXLsxd5GQDkv47gcYz1qxqOqlERE+0w6+XhUSg3oFNRColBDkn7xH4cfrzXegW4WTvSM9Qvp5mgMc+FC5/wD7TPBblUTnwFav4oV2ONjqWPh4CmquoQjJI5oHb3RHPlUs+s8/u6Um01snphCxiySemKL2t+IznPNKP8a4H7qjm1DcM1C10Xf2G9f1YTA7vkPIVn0rlnKnwJFGmu80BklxcN9P1CtsbM5l0aeMZxVU2tHkcbKFtJyaYUKF3bFDzU+i6RJcyiKJck9T4KPEk0xXKwn7a5HocEfWnvszd2qwYtUCD7/i+cfePU1TbStkcU3ooXVskMSxIOE4z4n1oLMaMX/xEmhdxHmuWTtnQlSAeo+dAp4+eKaLi3B+dDtR03auRz54q4SoylECByORXYnyevFcbSeMVC4wfEGtqsyboPG64THXgZB6VU1LVpZGGT8KE7QPwyap20jNhR+NFDY4WkkolW2qPLXX3Xira6g0nU0Akhw1WoZCoqpSbHBBW4UYoJP1qea9yMVxbwGQgA8noMMzH5KoJNKOhS30VWXNELDSMjdJnb4DxNF49IWHluW68jj86ivLo8f8f8f7q0W9kNNOmXHu40X4FXH6O0bT+/60xx3qz2sW2NIhk4VAFDY43YFZ5I5INO9pbMqwr0wi5+oyfzNY5qUTbFJuWwrfWZW02eefqSf3YrM4zsk7s9N355rULMy3FuGKhSMhcnG9QcBgPAH1rL9eiZZmyCDnp5c1ON+GGVeTRtM7TpEoSQAqQAVYAggeBB4OKKLrll9pYbfI5z3aZB8+azWz1GOWPZKPi8D/AL6ktYLdOSc48zWcobNoZtdINdr9YVwSMc9SPHwpSgkLP3hHA4APTp+6udWv+9bC8KOnrRX3MJbx5+02SfyrfGuNGE5ObbLOmaessihRg/aI8MDkn0o+JgUyDkDihHZiXa7N5IR+NW9LQDep8Tmoyy+VFY18bPGuKgDeNWZ4cHjpXpCnkdaxLKkhNQiSrMxHQ1Dt8qEJnkZyaBXs2Lh/p+oUfjXnFDNS0fvFedH+y4RlI+mQa1xyVkzi2tE0eo/Diq5uxUcGkPipxpRrV0ZpsHST9D51c0LVTBJn7p4YeYoWp4FesK0kk1TITp2afIokUMhBB5GKD3MmB60v6FrbQnaclD4eXqKYriDeodfiB8RXDODizqjJSWgVPJVa4u8DBqW7UjjFVTb7vDJpoTB8Yy5xwOoqWSIS4DcEdCOvyrpo9gJxjPSuYeNvyFdWPowmSWmklTkMGH4Gikq/DVBnIPFHeycsM06wXOdkmQrA4ZG8MH16Y+VE46tDxvdCzNGM1DOlPmv+zyeNyYCJYzyOQH+Xka57H9hmmkzdAoq5/kzwzbepPkv66i0dOkhY7Ldjp75/g+CIHDSt9keij7xra+z3Z+1sI8RDLnhpD/ONj1xwPQcVD79HGwjgUoq/CAOOnyqJ5mOWLZ9awyZWtEwxJ7BHbWw71S4XDDPQfkaym+fp6GtouEyuN2c1jXaO37qeRPXI+tV6bJdxYeoh8VL6ONMtjLMkY+8wH06k/QA1pkZDueMqMn6DwFJnYmDmSc9FXYPVm64+QB/yqbdJn25Jo9RK3QvTxpWGLSXhSBhcABfIAdPpSfb9mWu1kmmcozsWjXaOFJ43flTZa3CuDzkc11LGcfCBv2naCcLnHGfSsVKjZxsxmfTsOyAgFWKn5g4pl7J9iDMRLdMY7ccgZw8v9DyX+6/CiVpoMFm3ez/2RLndyD3QbOeF+8f6XHpXuu9rGkyVIyPwX0P7q3lkfUTCONdyIu2mm6dA8fuoI+H41LMwPTB+Ikg9eKWJr1pGyeg4A8hVG8uWkcsxzn86+jbFa44NK32Z5Jp6j0GbG42JKfAhRRPQ5SybvNjQfSEV2KuMqR09fOmTTLDu4wvUcnj1NZ5VsvG9UWkIzzU20eQr22tyecVI8RzWbWi1QPuYAzeVRXFmMfCaIm2JOar3ELDqDikMo24x9oivrCMMHQHIMhP4f76p6xIyqNoJJbH0q7pDBQPz+dXGNuxOVKgslkAKiMQqxLccVQMlULQgx13XKCuq6TlPCaI6Nrklu3w8oeqnof3H1oc1cYpNJqmNNxdodyvvvxQ+GMr4jPgf30Y07SUUfTkmkLs5rElpOsiZx0YDxU9QRTl2z1eNY1EDlllUMT0OD92uWWNppI6oTUlbAPai+jlfEYG1RtB6Zx1ag0QHX5ColOevj+qpErriqRzSduy2oyMVW3lCGHBVgR8wQab/AGa6Zb3N73FyCVeNtmCRlwOBkemT8wKE9sNDNrcywkHAOVJHVfA02CWrNS0XWzLFG46MoP18R+INH4HDjoCfI9fxrK/Z/ekxyQk8qd6/Juv5j86bHvCB1ril8WdiXJWi1rUCxsNhBDc+oPlQpUZTksAPLrn6VXvLst1q9DEBErN97pUaewknFHsUxYZIx5Vm3tEi23APmtPzSsCvHwgYPIFKXbKIS3FsP0nVT8i3P5Zqsa4zFJ8oNB3TbcR2kEZAyEBP9JviJ/E1A7fCas3b9QOlDbh/Cok7djjpUSWVwYs+IJ6VNqOsHKheOMn91VUTwNQ6igSN5m+4OPLd0A/E0l2U+rFztDrDuxVT04Y/sH76A943hgfQVMTXSR56DJ9K7owSVHC5tuyESNjGfyFSCrsOjyN4BR/dfuq6ulIuNxLfkK0USWyhp8m1x68fjT9b3MaxrvYdBx40siRF+yoH05q5ounzXUojgTeT18lHmx8BTWFTkrKU3FF6818N8MZK5wOBz19a3Kw7L2yKuIYy21clhuJOOTzS/wBmvZzaQbXuAs0owef5tSPJfH5mnoyIR1FXleNpKKSr6/0lOX2J2pxWRlEbQpyQGdBs27vsnK4yCeM+dDda9nr7Ha3mYkDKxyAEHH3dw/dTw+lxMc4Hh4+Xzq3FFj7xPzOaiaxOuK/calJH5j1iFiQuCCM5HkfKobeNkrce0vs6iuJWmjlaJ25YYDRsfMqeQfkazLtNoE1m4SYDDfYkXOxsfqPpUSh/x0UnfYOtXLCrHuh8jU2kBemRnyo3sFP2w5GPrXtcqa6BoIPMV0Fr4V2tAEZf0GfPFSd8xABwQPmK+K10EpUNSaOeT4AfKpkWvlWu+lUIs6XdCKaKRt+1WDHYcPgfonwNHe3Gsx3c6zRszZjAbeMMGUkYI6c9eOOaV816DTvVDTqwpot73M8cn3c7W/otwf2H6U+3rDPFZhuyCKbdK1IyQrk5KfCfp0P4Vy+ohas6MEvATZqlj1DCbCM46dMVRWbNDtZlICkEjk8j6da5oLZ0ZP0hO71A7SQuB5dfwNBxP393bAfdJJ9AFY/8fOqMt60mAT08RU/ZuYCeR/0Y9oPqW/8A1rdI5rGLUpQKEFsnir8Fu9zKsUSlpHPHl6k+QHnWnaP7NraJR3+6WTxILIgPoAc/iaUcbkXKaRmFtz14oZ2icugjAOwHccEDJHT6D91bcvYKxDbtshA+4ZGK/UZyaLroFqFwLeDb/e0/dW+PDjjuTtmU8rapH5Wj7pD8cbn68flWmaF2Bu5oldY44VIBAc4bB8wASPrWuW/Z61U7kt4VbzEaAj64q8nHyro5xXS/swMZuPZnqGcAQkefecfmM1btfZFcNjvJ4l89oZ/3VsYNfEVPufgZnmmeyW0X+eeSU+Wdi/8Al5/OnPTdHht07uCNI18lGM+pPUn51favN/nSc5PsCE248qjMAFWia8IqBlZeKmU142K45HSkB2VzQ/XtIjuoXhlGVYdR1U+DKfMUSjnHjUmymgPz9qfYG/tmO2NpUByJI+SfUr9oGqYN4OO6uP8ANyf7Nfo4rXOa05LyhH4yVqkBqor096dpOn9ypmN73u34lWBtgbHQErnFSNIUlNdUx9lLS0JkF8twnjGscTFiPHqp4HH41zd29p78qxpce6jbuJjbvcEcnbt88448KCuK+wCua+3Vos2iaLsDrcXOSSO7CZmBHPMezcOCOT50q9qbW0jVTbG4OThu9iaMDjjk8HNNipfYIV6+NGdI0y3aMGaS4jfJ+FbaRxjwOeK51jT7dFBimkZiwG2SF4j8xu4P0NFhx/IJBru2gZz8KlvQAk1fm01AcCXIxneUk7vp+ns249c4po9nXaGLTvenlV3DIChSNypK5PD4wFPHNAJfYo67pklrKEkBViiSYPXa4yM+v7qr6Pe7JGTwb9ecj9v41Y7Ta1PfTPdSRsNwAG1G2Ki9AGxyBzz86E29tIXRxHIV4OQjEEenHNTLaoLqVoebc56VP/FwmZQWACnJHien7qG2t/Gi7mOMHbggh936O3rn0onDqojUtJBcIP03hcIB6kiuKMG2dc5pRCsvZ6AgYBHyPWrGi+z8TOxKFITkB9zd5n4eYx94gg8txyevWi3s8s0u3aUlTDHyTxgt1AJ8AByfpTG/tGskZlhS4n2nazwQPJGCPAMBj8K3x43HswyTT6Jux/ZBbHcyB5JGABklKBto8FCjgfnTSJCByp+h3UsL7SdPMRkEx4bYY9jd/u5+Hu8bs8Hw8Kqj2o2BBO+QN4RmKQSn1VMZI4PI8q2MRw+FuR/vqksndvg/Zbp6HypTl9plgeQZt/6Ihk3gebLjp61zd+0CyeEvvfdnAj7t+93Yz/N43YxznypDHhjXVItv7TrLZ8TS78fzfdSd589uM49elHez/aeC7VmhZvg+0rqUZcjOSrDOPWgQfWugaSrn2j2gdkjWefYdrNBC8iA+W4DGaLdne1tteblhc70+3G6lJV+aHmgA+RUbUv6722tbWQROXkmIz3UKNJIB5lV6D50MT2mWQ4m763OCR38Tx5x+iSMGgY45oD2u1B4o0CEgseSOuBQKT2m2fgtz/wDjyfuoJ2n7f20wjCLPuG47TDIGxxyBjkdPxFZ5b4ujp9HwWaPOq/I1SvcWojdpO8RsblPOPHrRjW9QMMW5erYC59azQ+01hgt3qqoH2oWCYHmcUdl9o1hKiieO48D/ADEuAceBArOClTStfudOaWNShKfF73x8/wAF/wB6u1jE5YFOvh0z5Y6Uz6LqPexK/wBCPIikTVfaDp5tnjickYCbcEMD5bT8WfTFRdne3EFvFiaK6jXdku8EgjAOBy2OKIKSlXgPUSxzw8qSleq+jUN2a+xVKwvUlRZI2DowyrKcgg+Rq1vroPNPxfa27SMqL9piFHzJwK/WvYPtQ9/FO0kHcPDO8DJv7zlFQk7tq/pY+lfmv2cWfe6jbL4Bwx/xef2Vvvsj+zqX/eM/9SKmHgG9mO2Rv9caIw937rDdx537u8/siBd2No2/zfTnrTTp9u41e7cqwQ2tsobB2ErJOSA3QkZHHqKy32Tf84b75Xf+tpWxW2s7r2a12Y7qGKXfnr3rSLt244x3fXPjQIz/ALKWm7tPqcn6ESD6ukH7FNGva7ELjRrorz3Zzn1hn2v/AFWFSdjLTGq6zL5yW0Y/xbcMf6w/Crp0OT+LLy3m27pffmGw5GLiWaVeoHP8p+VAEfs47VPfRSh4BC0DJHgSd5uzGG3Z2jHBHnWU+2PtRJdMY+4CJaXUkQk7zd3jBf0No28DPU9aav4O9wZLe7Zuvexg/wCLCq/srNfaHJ/L3aeeo3DfgiD9tA0at2bmM/ZVvP3O5j/zfeoPyUU1x6dt0gQY6WXd49Rb7f10qexZTLo81uRgpLcQ8/3aK+f/AFPyp6a9HvBtOP8A5fvMeON/dj6daBCbqR937L48fcI1PzlRVP5vTT2TQW9jYxNwTDFGP6Qh3kfgrUte1qDZpCWwz/KSWtuMdftr+xDTVq2nSPLZGMrsgmLyAkglfdpYhtAHJzIDjjpQBnml6Qg7V3JkUEe7+8RA84ciFCwB8f5ymvVu2SWlzcR6htitisPuz93IwlLK/eqzAFcghfh4OD40sdv9AvJdbtZbCWOKb3Vm3SFghEUuGBwrZyJlGCPCm3S773sz2F/DC00SRmZUy9vIsoOGj3AMCNvII4yME+ABn8chj0S97j4Ibi+ZIGClP5CaZFyoIBAxuA9MVoet3g06Kwhto4wkl1Ba7cHCo6uSVwR8XwdT5k81nOp5isLuy3Fks9RtkiJ6iJ5EZVJ8duSM09+0rrpn/edt/UmoAods9LjXWNIuFUCRpJo3IGCwEJZc+ePi/GivaTRt2p6XdgcxvcQtgfde0mZST4AFCPm9Qdtj/wDENH/wib/V2pnjv1a4kg+/HHHL9JWlQEfWJvxoAU9O/wCcV1/gMP8ApaRO1Vy1v2kN39yF7RJPIRzxmJj9Aae9P/5xXX+Axf6WkD2iSRG/1aGRlVpLe37sHxaNN/Hr0pN0CNYOhj+NBef9kMH174P+rP4mst1zVnNprN+rHE8ot4iD/wBFGwhDL5Zyx+tP3/KGT+IffB/O+5b8/wB33WN3+VzSJ2qsRF2aWNfurAxx4lpELH8TQwNA16R9NtLWKwg3gTQxGNU3MYgGaQgAjLlUPxE9TmljV9ajn1ex7q3uILlO8EvfRiPvLcoTjO478NjHlk02e0HWZraO0aFgpkvLeF8gNmN2O5eemQMZHNC/aaMXGlOB8XvZTPjteM7h8uB+FMD32VIGjvp8AzveTq7HG7EZCohPUKBjj1oB2t7XW9zpklpeYXUWjP8AY/cygrOD8IjyD1IGCCQQeuK87Kw6g15d3dgbYWpnaOWCZ5BveLAaRdsbbGPTI8uQaN9o0t9W0n36JSskcUk8EmAJY5ItxKbvLchUjp4+VABr2fdrG1GGaR4O4aKdoCm/fyqoSc7V8Wxj0pW7L9sTf62YzD3Xu0N3GDv395/ZEC5xtG3+b6c9a9/g/wB0ZbO6kb7T3kjn5tFET+ulj2Tf2/u/6N5/raUAGvbZ25aBZtPFuWWWBSZt5ATexGNuw5+z+kOtP+v6w1raxSKoYtJbRYOeksqRk8eIDZrOPbr227sS6b3IPexRv3u/BX+UzjZt5+x5+NP3bDXhY2HvBhE+3uQIywXJZlUENtbBBOelAFfU9EgbWLSZo07z3e5OdoyWR4ArHzIEj4+fpXGq9sltLq4j1DbFalYvdpO7kYSllbvVdgCuQQPhwDjzrO7zV9U1TU7cW6R2M1tFJKiyOzcFkV95EZznKjbtxjPNaXpWoe9mewv4oWniSMzKmXt3WVSQybwGB45BHBxgmixuLTpgL2YMBBclBi3a7uGtuCo7hnym0HovXFN3vVJnYoGBr2y3FktZykROSRE6h1Qnx25xmmSobGj809iu0PuNx3/dCUhSoUtt6+OcGn7sP7W4LNbrvbeUtPcvcARlSqh0QbcsQSQVPhWRk8V4Ksmx87F9uYrPU7i9eKRklE4Crt3jvZlkGcnHAGKbbX2yWy3890befbLDDEF/k9wMbSkk/FjB3j8DWLmvmoA23RvbPaQyXTm3uD38/ejHd8AQRRgH4vOMn61W7Ie2ZLeOVbmO4mZ55ZEO5W2xvgqmWbw54HFY2KkWgDSfZn7RrfTEuUaGZ1ll3pt2fCuMANk9enSlLX9cS4upJgrKklxLPg43YkK4XjjI2/nQE19QNOjW+xvtVtrJrv8AkJmjmmEqBdmV/k1Ug5Pmtcn2sRfxuL/uZe691922fB3n84ZM9cY3etZMo5qRaBGu9q/alBfG12W84S2uY7qTPd5KRZ4HxdcsK97R+2mOaS0aCO4jWKcSSjco7xAMbPhbB6k4PHArMrAfydx/eT/pI6CUk7bG1o3mf2jPeXFtdWNnM3u5mSRXZFV0mVMorAnDAopHGOKND2jQrJJJHpd7706qrFkjRW2Z2q0m88DJ5xSD7KG2W7nrmQnHhwAKaJb9iTWOTK4msMSkVfdJZba9Wcosl5J3zBf+jZcd2Fb+5wKNWXb/AHxxJfadcTTQsrhrdElj7xAQJVy6lTyfxNA5J2PjXkV68LiRCQwI+RHka54eplezon6aNaCes39/cXtpfmykS2tWfZBuX3l+8Qq0hXO0dFG3PgfOpjr95/GX8YLp913BtRbPGTH3hYStIHC7sEDOPPk04PKXRWPiAfyofFfODgGul5aOXgKjdr5INRl1CSwulikt0gCnu94ZH3EkbulVu13aYaxatBb2U0bs6EzSCMKoRsnJBLZxximDtvrggt2ZohLx4nA/UaTvZhq5nW4yqqAwIA6DIoeR1YuKsKWuuTPpP8WLZXBk7gwd78Hc56bs7s7fpn0pkvNGFxYvZscZiCA+TKBg/QgV1oB+Ej1NEoThqFNumNxoX5u1xEcUOp6bcyywujh7dVliZ4jlZVO9SPPBz1NSNPcald288lu9tbWxZ41lI76WR127mUcKFGcDJ/c0tXqHir5WRQpWN3PpU9wVtpLmzuJDP/I4M0UjABxsJAZTgHqPGoZtfa4tGsNN06e2SRXiLzqsUUKSbt7KqsxZviOOnJzTmK4fg0cqHQl9kGm0RZ7X3O5uUecyxyw7CpUxxrg5YEHKmhHZqwuNPvG1B7WWQTLcZijKGWPvZxIu7JwfhHOD1rW4m3Jz4VUkFOxUJXartRJe2s8KaVdiSWNkV3SIAEjglt2cV52j1mbULdbNbG5iJkgLSS92I1EcisSSGJPCnGKYtWkIUYJHJHBxyRwfp+2h55OfM9Cc+BGD+Pp0osKO+0tpNFcW9/aoJZIVeOSHIUyxOBkBscMCARmoU7eRiSSSLSb73p1VWJjjRW2Z2q0u88DJ5xXSu2Dyem3qev6RwRzUizN4Egk5ByeAPDGcHoevnQDOOy2mzIJ57naJ7mUzOq8qgwFWMHxwoAo5igeTz8R/HpyeP2fh45JlVXIyJCM+Hl6UqGf/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3" name="AutoShape 7" descr="data:image/jpeg;base64,/9j/4AAQSkZJRgABAQAAAQABAAD/2wCEAAkGBxAQEA8QDxIPEBQPEBUUDxAQEA8PEBUVFRQXFxUUFxQYHSggGBomHBQXITEhJSkrLi4uGB8zODMsNygtLisBCgoKDg0OGhAQGzQmHyQsLCwsNCwsLCwsLCwsLCwsNC8sLCwsLCwsLCwsLiwsLCwsLCwsLCwsLCwsLCwsLCwsLP/AABEIALcBEwMBIgACEQEDEQH/xAAcAAABBQEBAQAAAAAAAAAAAAAEAAECAwUGBwj/xABAEAACAQMCBAQFAQQIBAcAAAABAgADERIEIQUxQVETImGBBjJxkaEUQlKxwRUjM2JygtHhB0Pw8RYkVHOSosL/xAAaAQADAQEBAQAAAAAAAAAAAAABAgMEAAUG/8QALxEAAgIBAwIDCAICAwAAAAAAAAECEQMEEiExYRMiQQUUUXGBscHRofAjMhWR4f/aAAwDAQACEQMRAD8AcCSAkgJILPr7PmLIASYWSCywLFbOsgFj4ywLJhItnFQWP4cvVJaaUXcMgPCLw4V4cklKDcFATU5EpDqlOVGnCpHMEKyBWFskrKR0wWDlZArCSsiUjJi2DFZBlhJWQZIyYGwYrI4wgpIlI1gsoxjWl5SNjDYLKcY1pdjGKw2dZSVjYy7GNjDZ1lJWNjLsYsZ1hspxitLcY1px1lREYiW2jFYbOsptGtLisbGENlVopZjFODZtBZILJBZMLMjYhALLAskFkwsRsJELLFWSVZYqRWwoiqQmlTvtFTSGUKMjORaCBTQllLTzYTR5C8up6HY7TO86NMcLOcq0d5Q9Kb9bSQCrp5WGVMlPG0ZLJKmSaVSmBBnWXjIhJUBlJArCisgVlEybBisrKworKysdMVsHKyJWEFZErGTFsoxkSsvxjFYbOsoxjFZfjGKw2CyjGMVl5WMVhsNlGMbGX4xsYbOsoxjYy/GNjOs6yjGNjLysiVhsNlBWMRLisiVhsNlWMUsxihsNm2FkwscCTAmNsAwWTVY4EmFiNjIdFhCUpUolyScmPEJpaeaWk08AosZr6KodpkytpGzCotmrpNMAIV4Ijac7S6eXKTs9eMVRm6vTCYOtXtOo1NrTC1iLNWnn8TJqY/AwKqQZ1mpWowOpSnpRkeVOIEyyBWFMkrKyqZBgxWQKwllkCsdMRg5WRKwkrIlI1isGKxisIKSJWNYCjGMVl+MbGGwWDlI2EIxjFYdx1g+MbGEYxsYbOsHxkcYSVkSs6w2DlZErCCsYrDYbBysiVhBWRKxrDYPjFLsYobOs2AJMCOBJhZibHGAkwscLJgRWwoSiWqJECXJJtjouorNHTVAJmq0vptITVmnHOjodNqoS2pEwKVaW1NRMcsPJujqKQfqq+0yNQ95Z499oLUO8tjx7TPmy7imumJIv9pRgWNhck8hDVpsdgL9u4mvoNMU3Kpf94G5lJZVBE4YXkfYyaPw/Vbc4r9TcxVPh11Ukugt03/jNutxELfmLdLGYWv4i9QkXIHaJjyZpv4Iplx6fGvizHenYyJSElZHCb1I8tgxSRKQkpGKQ7haBSsiVhRSRKRtwtAuMWEJNORwh3AoHKxsYRhGKQ7jgbGMVhBSMUhsAPjIlYQUjFIdxwPjIlYQVjFY1hBisiVhBWRKw2dYPjFLsYobDZqKsmBHCyYEyNlRgsmFjgSYEVsYYCTAiCyYWI2MhAS1TIgSYERjospmOzRllGsqsiF1AbHdgTby9besnJpcspG3SRfeJt5TpdSlUXQ32uR1H1l9pykmrR0k4upIam9upA62hI13+LYWAvt7wbGNjC4p9To5JR6Fmq1ZbkLfk/eBFYSwvGxhjUVwTm3J2wYpIlIQTzsCdr7cvYnaUrXQhWBuHNl2JJPXYfQx9wm0gUkSkJNudx94sI24RxBcIxSFFI2EO4G0EKRikKwjeHDuBtBTTkcIWUkTTh3C7QQpGKQkpGKRtwKBSsiUhRSQKRlIFAxWRKwkpIFIykCgYrIlYSVkCsZM4Hxil2MUNgNALJgSQWWKsytmhIgFlgWSCy1KRPISbkOkVhZILCP09vmZR6A5H8SYWmP3m/wDqIjmUUH6g4WW06DNyUn22ly1iPlCr9Bc/mJqjHmxPvEcmOoxM3jFGpTp+KrhGQgCmSGzuQMcRfeCUdfqcitTRsFC38bxqC0ztc3UtkBzHtNrCQr6Valg9yoNyv7Lf4h1Hpyk5Ju+S0ZxSS2/9/wBRzfC9KWqZU/EpLkWRgpKY3JChrWYC3X0nRU6Nty1Rj/eYn8cvxLaNBUFkVVHZQFH2Esxk8WGMPmPm1EsnZFWMbGXYxYy9mbaVYSL0QwsQD9QDGqatFrU6JIDVEdlH+Er/AKn7GE4wbrC4NAjaYWAOWxv8zAne+5B3HpF4Ayy57bCy7dyDa/5heEYpzJsAOZJsIdwNrYGumAJIuL3uOlz1jrTttubdTzMLwmPw16jazXqzXSmaKov7t6eR/jA8lV3CsVpv4fug7CMUhOEYpH3E9gLhGwhRSRKQ7hdgNjGKxtcaqq7UxSawuAxZbd7nkfxMHheuRcq+peo7s3hpajWdUHYFVIBPXl0vFeZJ0ysdM5K0bhSRKSWgrGsniKjqhJCM2xaxIJsOQuJcUlIzTVohPG4umClJApCykiUlFIm4ghSVlIYUkCkZSFcQQpIFIWUkCsdSBtBcIpfjFDuFoNCyarJBZYqzM2akiKyYEmFkwsm2UUSsLJhZMLJhYrY6iVhZILLAskFi2MolYWPjLMZNUvsItjKJVjFhNOloRbzRVNKqjrJ+KjR7tKrZm4RgVva4v2uL/aH16y06bMBlipYjbewv1nD6DUMmL2plVxIBqgMBdifLbmBa+/S/pJz1G2uCkNJuT5AOO6xjxFGQD/y9lsxUZ2JZt7H/AGtO301QVER15OoYcjzHpOQ15qLqKlPBcW1BcPiSxyBHM2H/AGnZ8AQDT0y4F/NdbYgeY/s9JmwZv8kkac+nTxwZTrC60qjUlDuqMaaE2DMBsvuZVqNPVq6ZqZK0atSkAWUCoqVCATsfmUH7ibPhLa/85SyjpNctuSLjJcMybXBKqvqZ1Dw6fhaYNdlpXVT8zKtlLbbcyPvMf4acPqOJsP8A1IX/AOC4f/mdP4QvlYXtbKwva97X7Tk/gBxU/WuP+ZqM+n7ZYwf6uK/vQ5RuMn8vudJhGKQnw42EtuIOANhGKQjGMVh3C7AYpB00SK7OoxZ/nx2Ddiw6kd+cPwmV8RVayJSGnxD1dRTpksStlJu1jY2Nhbl1nbgKHoF0lwvh5bkk47bnmZJql/mCt7WP3EtKSJSNaFplJRTyuv18w+8qanCsJfpuHl9/lHcw71HlsCxObpIyikgUmtquHMm/MdxAWSPHIn0JTwyi6aBCkrZIWyStklVIi4guEUIwijbgbS5BL1WKnSlwWZ5SNUYEAsmBJhZILJtlFEgFkwsmFkwsVsdRKwskFlHFtcmlotXq3wTHIi22TBQd/UwjUV6dMFnZQBuTe/2HWI5oqsT+BJEl4Fjddo2kYFQzKyE/ssQWHa9tgfSWVqlgxHYyblZeOOiVHWKWdLjJDuL72sN/zaM7Ke84L4w4pUSkz6cOXSzKyjkQee/MTsdHr6VUsKbqxVyjBWDWYKGIuPQiSxyTNGaLRDiDpi9MsgZ6VQqrMBcBfMbdhcXnLpXvQIDUht8oW/bYtfnOi1dQMtOoQVN6i2YNYeV18wG1rgc5z9Csv6cr4tFfKfKi3W2/XqJLUO6G08ashxxj4pa4tdDe1tjY8j9Z1PC96S9dzv7mcfxyopct839WjE2IB/q0N+3UwrUcTduGa9qIam1OqaaFW8wBw84K/KbMT6XmbDPbmlL5/cvlx78UIrt+jscYsZ88Nx/iVFW8LV6r+rchL1XqC2TbWa4I9DPePh3jFPWZmkyuqU6LEjZw1QMWVh+yRjy/2m2GeMjNk0coFfxNqWo6PUVUKqypZWYFgCxCjYdd9vWcn/wd1ZLapA9OomKnIE3BVmUC3axP4h3/ABN4mR4ejxARsKtV8xe2TDDC3LYG/WCcG4/Sbiwq0qVRaeporQsqrYPcWY26eXnElNOQ+PHtiegcQ1nh02YAM2wVTsCSbD2HP6AzmK1akxBr1VqHmy71ADtstNTiPcE+plnxnXRno0WqlFANSrSp71W6Lc3sqbMd+dh2medbpKQLGkxsSSGcZeQ5EheXlNQH0GPYSOWXmotjjxbN7gGooVVqJROyEEEKVWzDtYdQ33hzJOd4NxfTowRab0VcLYsVCjnZiSdwSTv3M6OnqUclVdGNrkKyk272E04Mi21Zl1GPzdCGMyOP1qdN9IXuQj1KzgdFp0XF/u4+9+k3Ss5n4g0Aq6lchcfpmTHPzEuxucelgOfr6G92zKlRraHXUtRTzohrBirBrXBBsQfX/reE0qGRtAvh3TCjp0pLc4FgWaxLHMksT1JJ/jNE87wpugNRbsLo6VV6XPcy+CUq/eX5bbGQknfJtxuNeUmYLV0KMDtYnqJZnGzMKtdDpKMuqAW4Qf3h9jA9Rw91PIt6qCRNs1haMK4vzlY5pozT0uJ9jmvDinT4qd7L9hFKe89iPuHcxVWTCyxUvyhVPSHm23p1nSmkLDE5dARUvyhA0rWudvTrDqVFV3AkajiSeRt8GpadJeYCWie0hqXamBjTqVSeS08OncsQB94aanYSNzA5NnKEUcfr+LayuSBp3oULWD16ePmBFvKWDfS622k+D8Lp16mdcvUNNVKUybUid7uVHzHlsdvS86XiGj8ak9PcZDykEghgbrv9QJzXA9QV1NMWKqzFWBAJ8wNhs23mA6TNJbZpvk0xe6DXQ3EV6dTV/t5U1rUkJYXIUqyg72F1XkP2usF+KKzeCy02FNXphvGbEgLvlt0PI3sf4TQ4l5NTpqgW+Yei7+XyqwyUG5vu6KNu8yeIUS1GijU8wDV07q27BbHAkruAQi7/AN7pHbdHRjFNAFTiS0qlCi3nZ1XcfL2uB7GU0aHhazQstMU0XVVaVlJ8wqUQQ7Dr5gR7ekMOjqtqdLqF8O9OmRWQqzsWI2AC3tYlt79u8I1HD3Y5lFDCutRDUqYWZBihAXc7E7E8zFjFjSnEO1xPg1yP+VXJYup+W6uwAFtrMd9/eZvD9IDTUWUAg7Lsu+52/wApH/eU8S1NEMf1GobzKyvQRTg2QxN++1wLyv8ApqhRWxugHymq4DHnyVdzzPSPLTznVGf3vHGzL+JqZU6hVW5CAAgdtPSt+RAdTxOotDWaanTyGqrZeJe2K4oDYDm1159u83f/ABLp3uVps528zJ7bXO/SDn4gbIhURQOd0UEff+Un/wAfO27q/wAjx9p4415brv8AA4BuEVrWCOcjcm3+3PlOh+DdbX4a9Z/AqVkrU1BVSFIanfA8uViR7+03qnxDVBAAIO3lAB6252Fj7TQTieptm4p006uaiMF25nzCB6Tw2nu5KP2p4qcdnByWlpVOI66p+oqVNKrr4lRgpZ+eK06eQKoFG5Y+m3OVcf4a3Da1GpQ1R1NMnJKtXw/FR6ZVgrFVAdCCfMBccp1lL4mphivj0if/AGWe+1zY232hNTidGsLH9LV7E0QRvyAPL2G8Z46XP2ZGOp3dPuv2Y9P4i02vq1KlFCcWWkzXxY3sNwV5X5HcbX6SPEa+mf59jUpkAKyOQNSQqNjYG58Mov0tuZv6bR0EBqCjRXbzFL0/upP8pRqdHoqw83hkXp3BZGH9Vug37c5neNSbakaI59qSaOboaGnRraiqjlTV0lCjSpPSzVPBBAyGVmB27W3mnTZaYq1KypQVtTbROhdBUpmklRTuTgR51LbDyHkJdV+FabBzSrMvi6sah7VGAY7AqRyZSLgg7HbqLy7W8MqsrJWpLUQUq4D0iab2JK0kCkkfIbE3G42AvA8TXpZVZ4P1o3OFaxyUSr5s1JpuCDyvdCRsSLHf0majj9VqmAtk4Um5Y3RQl9+Xy8ht7ky7gVJKbkoWUEu7qwsbm5JxPyn6c+sw9OK6WcK2pq6hy7gMtPAO9lW522yvbrYzThk9tSMepiruJu/DWbZkXFGmXprkGDO6uQxsR8otbIcze2wud0rL0pYgDnYAfYRAA2I5HkRuDLKRPwuAbGNY9Lwrwh3jGmw5b/SNuB4TQI14wciXMveRCDrtGtE6lfDKC0JoMh6WPrKXSVkQtJnLI4vlGjjFM/xW7xRfDZX3iPwD6VHHfmYwqEXvvJB7GR3Jideo/C4QxcmRAlop946rOtA2t9SsLMP4h+KKeiakPDaqHqBKrqwHhAkb42u3X3AHWb9aoKas55KpJ9pw/gtq6moWsAVaminoAXLs1iewZLfSTlJ3SKxjFK2dTwrjun1P9jVVj1pm6VV/xU2sw+05zXaGqNU/hg7Vc0IBPOzch9be0t4L8H0qKr47eMU+QnYrbkA3O3pyh/F+LpQWwZQT625dzzJiTa4Xr2O3bVfp3COMU/HpeGXNDIgtiQKvWwVgfK18SCD0lFHSUwguKjBAQHrsLb87sx835nMVPiQEtgGLchVbEKPop/nMTV6rUVCTUrDbcZMGt0sgF8faacWHJN+by/c8/Jq4Lpz9jp+MceqocKL6eko5tdmA7bqLfYmctq9er3L1atRj+4oRfuensecGp0EPmqmo3otgT/nbl9jHWiliRcG+ykFtvra0348EYdDz8moc3yVo7XugFP1+Zh6gn5efMWlaJkxAGTMd2Y39yT/GEKQdicRfck/yG5mjSpaTABq9TJbkBaRt9z1lXwRXmMypScXBII/ukW/HOXcO4eatRKStiXNsjlYdTe0lW8MfI7N6lbH+Mjp9Xg2S5ezWP05QO3F11CmlJbuh3XDfhXT0yGZjWPUORgT3x/1vN6jQVRZUpLblZVnF8O+KqYVVeixbkDTcC/sbWmsPifECyVBsNnK2A6727es8eeDUSfm+57uPU6WMfJx9Deq6VH2ZVNxyttOd4h8F6dgAjVaQJ5K7Mv2a/wDKaGl44KoYqGAFtzjY3He42l+n1bMbXUerEHfteQ3zwyq6ZoccWaNtJowtX8LVhY0q7nEWxr/1ikcrG1r+4lGl4QniJS1FLS07ksrUHr0mYjkAt8fyduk6+pWfG+AbocSIHV4empVqblk6rYYupG4ZT39YyzSbp/39glpYf7RX6/NAer4UnhimtSpRYfLUOGPpkbWmdwrU66mzLXDjAbEpdWHQh1JB/lOg0YdKZXUXYptmtMkMOhxW+8yRxChSDLT1KBOlKorWQneynZl+m9u06EJU4pfWvyhZ7FKMm67X+L/vcJTijMAalMWII3AVuxG0vFekWQhgMSCEbYXtt9PyJj6Dj2lqMwqKQeRfG6H1vYberATZp6ag9skZAd1a5KH6nkIP8uN1NHLw8ivG7MD4z/pCohWl/ZsPO1Mi1j+yOt/U+0wOFfFWq0umTSqtjSe6Egf2V74DvvtbsbT0xaS0hYZWvtYE+xtMrivCqFb50FyCFq0/XoR/KBwT5T5NMcjiqkuDd0WrStTp1U+WogYdxccj6jl7SzxJynB9NX0lVKeWemOQAtujMbhr87XH08xnUmkD1l4crkhJ8+UtZct5QyWk1bHaxPrHYgx1wJJJg5EgVhBEgyR0yDiU4RSy0UaxdqCVpywbRoiZBuzakkIjvIvUAG8G1erVAWY2t6zktd8QGq+FI7A7tzAH0/1lIY3Iz5dRGHHqb3E+K0rFWNx2G9+17TG0/HaWbFrIBc0wQLtbmQO/bvMDiOue4Qed9yQtyFA725mZeoqVGFmvYG+JAAFhzPtNMdOmuTz8mskpX8Dv6XH6FSkW8Rad7hfEbEk9+/4nJvU0zVWqV6hqnLZEVithy3JAPeBLpVAYsCTbbGwAvyJ7+0sOnsBuiAjawzc+53/lBDSxg203yJl1c8qVpcBrUqeqqinSSnSU3JqYNkqgXuRsLdOu5hf6HT0cVOLEAF2K3J3vtfltaXcNoLV0zUaDWqXDMKmIZhfb2Hbptzglf4Z1K3ZgHFua1Ba23f3+08/V5silsjdL+TdpsMdu9pNv+OwXqeLpYU6arj+7YX/A9TBaytWK08UC5bIB167gAiLR0AAlhTJY7kk7AHcc4fqtdQ0i5MuOXIAXYkdh09558XllJKN32NcoqvP0K14HpKSNV1AGIH71QW9gd5x/Ea9E1D+nDLT2sHN29T/tNPU/FQrslNkK07+axJY3+lofoOD6WvSHhBjUBOZYFLWuNhfkTbff6ie7po5MUd2Vtv53R5mdY8r24Ukl2ps5im6m1tvXYW94W2mAAIya4v5bmw7yvVaWvpGdclF2tzG9uX158pbwvVOTiSnK/JlFhz3tbrymxy9UY/D5pgVSoBtY+53/AISLakncY+W2x81xy+h+0K45T8N1JIAfcfKSOUD0TgkjyjPYZbA/QnnCpWrA8dOjd+HdP41RShFPAZPYtutwNh9T7TtEo48gfc3nCcDzo1qFQC6hiXXLe3X+M9Bo6mkyrZgb7jcA7+k8j2hBual6Hs+zaUGvWxUazA7bdweR7yOq1opU2Yq7lb23OQIO+/PpJ1ylNWZqi/QKGJ9pxPGeL6gVClOoy07cqqAA3HLkdtjI6fTTm+3ctqNRHEr9exfrfirUgkKcL8trt9b95iKr1n8z3apvd3PmPa/eblXTaalR8Sqy1qr09kFQMgJAsSf2f9ZzKOG6kj6AD+M9jBsp7I19DxNT4ja3yv69AylRYOQCt1NrZC9+RE7fglYAeFfHb5vEut+eNj0PScfT1hICuQyr8hIAcf5xb83hOl4kyEZKtVQLFGtlY9ht+J2bH4kaZ2nyeFK0dovxNpqRNN6igoSDZX2+wII+k0qWoo6hQabo4a9ipG9uYInA19JQrXeljTuovSY2YEfn33h/w5TqUCQpIydbhhcAdSDy5Nv7TFPSxWPh89z0ceum8lSSrsde6Fb8tu/L79ItNqb87r6Ny9j1EBbjalFqDIAnF3FsU9WBttfbl2mfX4zTQZ5IyVDiwRgRfvje67du97GZYKd0jVknj62dUD32krTitJx5layjyknyNcGwtyBHP6c51Oh4gKigjkZpcGlZKGaMnQXHsDEGvHilaI+HGlmUU62dtQxMz+JcQFMG+1hcmxNhFFHxpNktRNxjweecc421ZtsvD3Ci9iT3PvMmg7kqAQLcr9ztf6+sUU9KMUlweFKTcuS5lRdjcuOY6E9Tlzj1KhNthuLDYAewHIRRRhewc9PECw5Lcg7j7XgiaxQSMS7t1JsB22sIopNcl2qfADqdU9I+Yt6gMbfid/qKZp6Klpr2bwlNQj1F2A+rG0UUwe0ZNQien7Mit8voc5X1a6VMqgY5E4BVU7jvc/SczxDU1q2FWowIe/hoSSAAxBsOQFwR3iinez8cVjWSuXf5F1mSUsjg+i/8BjZqlLwslLBcgD8rXscSd7Wsfed7wzTnTWZnvcf2YFhffYeu0aKacr6IjgS5ZDj39coKqoI6czvz3Nha3T1mHXoCwQhjfc3KLy5fKL/mKKLB+g2RJ8g/9FKxsb8t25t9yZbo+BhWBLA7AshDYntuDv8Ai0UUZzYqhEN47oHppTq02Ie4y/Z2IGNyD83S4nN6niFdTZzuRvdmYkfW8UUOJ2uQZopPg3Ph7RrUXNzudgylw4O23blFximtB8VZxbnd6hJO3TlaKKcm3OjmkoWA0tXUQkrgc+YKJiRtcWtC6GkXVbUAtKuuxpgEUqlu37p/EUUeTpWicFclFgv6qzGlUUoynEgG/mG3SECjfkfcjb7RRR74TJUraNLh7KpCuzqSvkdSTb26j0IhX9L6jThEfF9+vYch26n2PSKKTaTdMe2k2vQs1juTlSJVdSlnUYqCSLG45A2227S7gWkpqXDU2qMystiyhG8twvccucUUhGXla+f8Nr8Fti3qXy/lJ/kxK7tkRTLAI/lpsQSpF+vK+xF+u06fgdbOmKlBmuigVqZ25bkgjYix5bfyiilMq8pPTvz18zpdLqQQOfIEddjyhyGKKZJHp436Flx2iiiiFj//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descr="http://www.globalsecurity.org/military/intro/images/buddha.jpg"/>
          <p:cNvPicPr>
            <a:picLocks noChangeAspect="1" noChangeArrowheads="1"/>
          </p:cNvPicPr>
          <p:nvPr/>
        </p:nvPicPr>
        <p:blipFill>
          <a:blip r:embed="rId2" cstate="print"/>
          <a:srcRect/>
          <a:stretch>
            <a:fillRect/>
          </a:stretch>
        </p:blipFill>
        <p:spPr bwMode="auto">
          <a:xfrm>
            <a:off x="7518400" y="152400"/>
            <a:ext cx="4614862" cy="6553200"/>
          </a:xfrm>
          <a:prstGeom prst="rect">
            <a:avLst/>
          </a:prstGeom>
          <a:noFill/>
        </p:spPr>
      </p:pic>
    </p:spTree>
    <p:extLst>
      <p:ext uri="{BB962C8B-B14F-4D97-AF65-F5344CB8AC3E}">
        <p14:creationId xmlns:p14="http://schemas.microsoft.com/office/powerpoint/2010/main" val="76428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0"/>
            <a:ext cx="8534400" cy="838200"/>
          </a:xfrm>
        </p:spPr>
        <p:txBody>
          <a:bodyPr/>
          <a:lstStyle/>
          <a:p>
            <a:pPr algn="l"/>
            <a:r>
              <a:rPr lang="en-US" b="1" dirty="0" smtClean="0">
                <a:solidFill>
                  <a:srgbClr val="0000FF"/>
                </a:solidFill>
                <a:latin typeface="Times New Roman" panose="02020603050405020304" pitchFamily="18" charset="0"/>
                <a:cs typeface="Times New Roman" panose="02020603050405020304" pitchFamily="18" charset="0"/>
              </a:rPr>
              <a:t>The Middle Way</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5900" y="762000"/>
            <a:ext cx="6896100" cy="5943600"/>
          </a:xfrm>
        </p:spPr>
        <p:txBody>
          <a:bodyPr>
            <a:normAutofit/>
          </a:bodyPr>
          <a:lstStyle/>
          <a:p>
            <a:r>
              <a:rPr lang="en-US" sz="3600" dirty="0" smtClean="0"/>
              <a:t>Siddhartha becomes </a:t>
            </a:r>
            <a:r>
              <a:rPr lang="en-US" sz="3600" b="1" dirty="0" smtClean="0"/>
              <a:t>unsatisfied</a:t>
            </a:r>
            <a:r>
              <a:rPr lang="en-US" sz="3600" dirty="0" smtClean="0"/>
              <a:t> with fasting</a:t>
            </a:r>
          </a:p>
          <a:p>
            <a:endParaRPr lang="en-US" sz="3600" dirty="0" smtClean="0"/>
          </a:p>
          <a:p>
            <a:r>
              <a:rPr lang="en-US" sz="3600" dirty="0" smtClean="0"/>
              <a:t>Determines that the </a:t>
            </a:r>
            <a:r>
              <a:rPr lang="en-US" sz="3600" b="1" dirty="0" smtClean="0">
                <a:solidFill>
                  <a:srgbClr val="FF0000"/>
                </a:solidFill>
              </a:rPr>
              <a:t>Middle Way</a:t>
            </a:r>
            <a:r>
              <a:rPr lang="en-US" sz="3600" dirty="0" smtClean="0"/>
              <a:t>, a </a:t>
            </a:r>
            <a:r>
              <a:rPr lang="en-US" sz="3600" b="1" dirty="0" smtClean="0"/>
              <a:t>balance between pleasure and pain</a:t>
            </a:r>
            <a:r>
              <a:rPr lang="en-US" sz="3600" dirty="0" smtClean="0"/>
              <a:t>, was the </a:t>
            </a:r>
            <a:r>
              <a:rPr lang="en-US" sz="3600" b="1" dirty="0" smtClean="0"/>
              <a:t>way to achieve enlightenment</a:t>
            </a:r>
          </a:p>
          <a:p>
            <a:endParaRPr lang="en-US" sz="3600" b="1" dirty="0" smtClean="0"/>
          </a:p>
          <a:p>
            <a:r>
              <a:rPr lang="en-US" sz="3600" dirty="0" smtClean="0"/>
              <a:t>Siddhartha settles under the Bodhi Tree and begins to meditate</a:t>
            </a:r>
          </a:p>
          <a:p>
            <a:pPr marL="0" indent="0">
              <a:buNone/>
            </a:pPr>
            <a:endParaRPr lang="en-US" dirty="0" smtClean="0">
              <a:solidFill>
                <a:srgbClr val="00B050"/>
              </a:solidFill>
            </a:endParaRPr>
          </a:p>
          <a:p>
            <a:pPr marL="0" indent="0">
              <a:buNone/>
            </a:pPr>
            <a:endParaRPr lang="en-US" dirty="0" smtClean="0">
              <a:solidFill>
                <a:srgbClr val="00B050"/>
              </a:solidFill>
            </a:endParaRPr>
          </a:p>
        </p:txBody>
      </p:sp>
      <p:sp>
        <p:nvSpPr>
          <p:cNvPr id="65538" name="AutoShape 2" descr="data:image/jpeg;base64,/9j/4AAQSkZJRgABAQAAAQABAAD/2wCEAAkGBxQTEhQUExQVFhUXFxcWGBcXGBcYFBgZFxQXGBwXFxgcHCggHB0lHBcXITEhJSkrLi4uFx8zODMsNygtLisBCgoKDg0OGxAQGiwlHCQsLCwsLCwsLCwsLCwsLCwsLCwsLCwsLCwsLCwsLCwsLCwsLCwsLCwsLCwsLCwsNywsLP/AABEIAL0BCgMBIgACEQEDEQH/xAAcAAACAwEBAQEAAAAAAAAAAAAFBgMEBwIBAAj/xABTEAACAQMDAQUFBAQGDQoHAAABAgMABBEFEiExBhNBUWEHFCJxgTJCkaFSscHRCBUjM3KyJDVic3SCkpOztNLh8BY2Q2NkdYOio8IlNEVTlOLx/8QAGQEAAwEBAQAAAAAAAAAAAAAAAAECAwQF/8QAJxEAAgICAgEEAQUBAAAAAAAAAAECEQMhEjFBBBMiUWEycYGR4VL/2gAMAwEAAhEDEQA/AMVt4iauwgjrTTbaKFSgWpIFat8c1VDcGtsNdnYdzZp7syAKSezcgCD1o5eakI15OKxzRHAL3MwNUWTNLdzr5+6M/Ook1+QeC4rJq0VdDtYxAUVCcUgWnaxl+0gI9Dg01aR2gim4Bw36LcH6edaKCaolMp65CME4rO9QxuNPna28woCnBZ0TPluYDNMMnsHQnJvpD/4S/wC1Wft0VyMVFuDUlvbBXBraE9hir0v5P80n+1Qfsr7JffbWO5N46M5lG0RqQO7mePru8dmfrVJNEto67MzDaKZ1RTzVKL2PXEYzFqR3DoGhG0+h+POKWrzU7mJmtJQEu1migyOUPfEBZU8wQc11xyKiKHZZFWgHaG/wpo+3suuD/wDVJv8AMx/vpF7UaJLb6lbadJdM6XHdkTmNQy73dNu3ODyq/wCVS95BRnmqtulJq5bRcVpHab2NC2tZ7kXju0UbSbTGoDbBnBIbjpUXYj2Wm+sobprt4jJuOxY1YAB2Uck5OQM1jYzNrrg1zAM8Vp2l+yNbie7iN5IPdpEj3d2vxb4UkJ+1xjdj6UWT2FKOl/J/ml/2qzasDIX0/NULmyxWm9gfZ2dRtmna7eIrK8W1Y1IwmOck+OaXe2HZ8WV5JatKZQiI+8qFPxjJBAz0q1QCG64rytX7BeyI38QuZ5WhhfmJVAMrjP2yTwo8uDn08TmrewmIxFrK6ZnGcCXY0bEZ+HcgG054zzSAw4V9iio0dssrAq6MUdT1VlOCp+tVp7BloEUiK+XrXTKR1rkGmMMWcuBXck4oWkuKmtlLGh9AG7OdcVDfkMKnitgB0qheDFZLs3fQJnjwa8D1JM1VsVrRgaJeamFTFJt7c7mzXsk5PjXFpAWNPGuOypyb0FNMvSq/Kp2l3nc569B+yq12uwAdD1r62PHn5AjqPSieTkKqJ50OOn186r7T5VYAyOccjjnpXwFZWMiCelSRocjGf20T0uzEjYJ+uOeKYIdEhAxgn60udFqDYpapcSlMEklcMD97KnI+orWvYN2nur3333qZpe77jZuCjbu77djAHXav4UGXRrYqBtOec5Y4NFfYXZrFdaqi/ZBtcfUTn9tWpWTKLRP7Zu0F3bXFoltcPCHSYttCnJUrjqD5mmP2OOTo9oTyT3xPqTcSk0je39sXVif+rn/WlO/sY/tNZ/KX/WJaCfBY7He8e+ap33e9136dxv3bcd38Xd5+7nb04z9aQe2lsJe1Nig5wsLsPWIyyAn5BRWl6D2g96uL63KbPdZFj3Bj8YdN2eACp4NZ7pHZkQdqSd7yD3d7oGRi7rvHc4Lk5IBJA9CB4UxGq39+I5LdD1mlMY+kEsuf/S/Osl9v4MNzpl0M/A7ZI8NjxSL/AO/8K0DtTbzteaY0UZaOOaV5WGMIDA0YJyc8943TypV/hEWRfTY3H/RXCE/0WR0/rFKANB16DvbSdP8A7kMi/wCVGR+2hPsyg2aVYjzgRv8ALG//AN1XeyN139hayH79vGT8zGAfzzU2iwC3s4UxgRQIMeWyMcflQAp+y677241d/wDtzj6Ku0f1aBe13VdUhu4xY+89z3ILdzFvXfvfqdpwcYrr+DvPvgvXPVrncf8AGTP7aY+3HtBjsZ1tjBLK8kXeAoUAAJZedx9PzoAG+wBs6Wx87iU/klZl7cnI1abBIzDEP/JWm/wf0I0sg9RcSg/QJWd+2bTXm1a4KkDu4InOc8jb4UXQVY46D7X9PtrW3gZLkGKKOP8Am1xlECnB389KN+whs6TGf+tm/wBITXnYbsTp8unWcklnA7vBGzMUBZmKAkk+dMfY7RrewskigkLQDdIJXZTkOS24sAFxg/gKAMZ7WwgavqKgADdE31aFSfxPNBb2zBHSuu0GtpcatdzQndHK4RD4MI4wu4ehKkj0IrmWYjrUPspdC3f2Y5oK6YNNWouCKXp4smqTE0QRiienrg0PVcGi9kKttUJdhuFxt6UF1UDNFd3FCdSasYLZtJ6BBTmpu4qEPzUvfetbsxR9bJuNHbC2xzQWwbmjizYXisuWqNuHko37Zcnwzj6D/g1xFIM/Ko52O4+tEE0GTYGymSM7d3x/UdPzqW0uyeLb0Q96B+6pY5Qf2etQyQMvDDFWrS1yR5VLkNIJaO5U568edHY7w54B9MUKto8HngUSa7RFIXJPhWTls2jFnskspPPA+oNN/sRz71qmev8AYn9Wes/PaSZDtYAqfA9a5kmOTJHJPEzgBu5kaMttzjdg84yfxq4zSZM48kOH8IBc3Nj/AHuf9aU7+xj+01n8pf8AWJawsSszBpZZZmAIBlkZyoPUDceM1etoZFULFc3MaDOEjmdUGSScKDgckn61vaMOJr/s/wD7Za1/hEP+jar9paA65cS45Sxt48/3y4mbH/pD8Kwl45I2ZkublWcguyzSBnI8XOeT86KabZSOS3vd4HYAMwnk3ELnaCc8gbmx5bj51ai30SbD217ZGxudPgEQk97l7ssWKlBvhXcBg5/nT5fZrz2u2Xe6ReL+igkH/hOrn8lI+tZr/wAnUfBlluJmH2HkldmjOQcxkn4TkA5HkKiutIbBDXd66kYKNcSFWB6hhnkelV7UgNE9iV73mkW/mhkjP+LIxH5EUe7dXXdadeSDqtvLj5mMgfmRWA3cLQ5EE9xCpO4pFK6JnABO0HGeBQt7qaTEb3VzIrEKUeaRkbJHBUnBHpWb0Pial/BziK212D175fziU02dsPZ1b6hOk8stxG6J3Y7l0UY3FudyMc5J8axy0tVwVtZriEqF7zupWRHbpuIB5avLxpIuXv74D/CJMn86y96NGjwyTNY9jdqIrS4iUkiO9uUBbliFZVBJA68VT9pvYGCZLzUDNcJMltI21HRYm7mJioYbCSDjkZ/CsakvzH8MVxeQhmLcTSKGZurEZ6nzohad7KrLJeXbKwwVM8hVlIwVYZ5B6Y9aHlilsSxSb0a12F7MSPp1m41C+jDQRnYjwbFyg+FcwE4HqTWN9n9MV7UGTeUyfg3y7CQ/XaBs9a7uGnjAWK7uY0UAKonkCqB0AAPArrR7cADbNnaPsj7OPlmpllTWi4YneyjBp2zUYI04SR1IHgCDzj/jxps1/SMZIFURbsJveFXc8EZZR93dgjJ+Q8PPFOurIGUN5gH8Rmt8DU415JyQ4u/Bkd4CDg1QaPmmDtHEFJIpaM/NJqiD546kikIr6Fs1YkhGOKkqj4ah4VzcNuobPEwNS20/gaqqFZDNbnPFcdw3lTDZwhqJiw9KnkUoifAMUWtTmoJLTFdWzYNRezriviWp4cSIfDjP40Xlj2jhSWPLNnzJ4/KqluneEHwBpiiQMCCA2R9k8HPmD4jzFZZiMS7Kc1huiDEdVyPHjFULMD8KNyyFVZWxjHHoMcCluDhv1VMOmE9NBfuS3SoLgPEQSAR5jqPpViKXgV3PJvwCagqrBdnaSXUjHhVXgdeefGiOtaXND3TD7BDKcg8Hy69cUT0rcpCRDIHJ/eaPyszxvFKo+IblII4I6H08vrVqSsXB1RmEiMpzROyucjmpbmAE4qo8RFdK2jna4s6ubnmi+j3wHjSleuapLqZSt8b4ozka2uorioLm/B4FZgO0j1JH2lbPNavIiBu1NwRS9DxcRc4HeJz5fEOa7j1LfyaHalLmuaW2XZoqukIKIcjcT69PHihc9kkuTICx+7ziguhaxLKyJIQQikA4+L6nxpoi1BIviIBI8DXFO4aOuLU9izfaG8jltjKnGSSixLhcZ64zjx60x6R2ZxECengQc5+v1qoNSa5mV35ijYMI+inHiR+dNUPaOJlG1VOCfH9dKU21sqEEnoz7WtClVm3gkeGDn5Egc4zX2l6U+AxfJXPOMEjjA/XTLrOqKdskYHeI2SQcgqRgoR+fzFWpr5ZFDL0I6eFJ5HVD9pcrB0MLvhlPThlx1z4n0GKLa5rCgYz4YoSl93QfHJPGMeeec/spK1G6kkcKMkk4AFdfpZcbZhnfSJ9YujJnFVLTsrdyAMIiFPQv8IP7a0nsR2OVB31xhmHIQ8gH9povrOps7dMDoFHAFVOdbMowt7Mwj7E3g5Cofk3P6q4awliOJY2T5jj8elaTZ3xB4NM+6O6i7p4VY7eT8vSsseVt7NpY0lox+LTw46UC1jT9hrQ9X0prRsY+A9PT0NKuvEMDXovJCUDmcWBNHusYpmW5pLt0KtREXbVxtGkZaCZiUmqN6AOapfxpg1Vur/d0qVAp5dUMfZqQMJPTH7aJXfIxQ3sjbEQlz95j+AGP30UkWssvZePoHuCiNzmqMc3n9Kk1GYjIoULjyxTiiZPYdtbjNXo5qWobqiUNx8JJ4x+dTKBUZh6eP4QVk2Njw68+lDtPhliLENIykjljk58/lVOyt5HYsHQN4K2Rkejc4/CicjSxqO9jCh2wG3hs458PPFVGHgbk2rC1jpxbk+Ne6hpu0ZojpF6u2q2s34wea7YxUUc7bYl30AGaXdQi5o/ez7iaDXZpNpktA3FfCpHWo6gQVtH4r66eubfpTN2GsIZLgvcgNFGB8LfZZ26bvMABjj5UpSUVbKjFydIF6dKIu7c9GYqfqP34oneXG6LPz/Kj/tBsrd7VpLaNU2OvEYCp5EhRx0bw8qR7WUm3VT+kR9OtYyqaUkaq4PiMugZdSAW9RGMsM9MnB5qCfsuWdiHnUN1+A8/PAqjpnZq4WRn3GNPCQEgEkAgcfOp5tVu4vgFxJxnndkAHyzUu1+lmkY2raLk1mIIiFOVA54ww9TU+lnCY9ePrS5HcXLsxd5GQDkv47gcYz1qxqOqlERE+0w6+XhUSg3oFNRColBDkn7xH4cfrzXegW4WTvSM9Qvp5mgMc+FC5/wD7TPBblUTnwFav4oV2ONjqWPh4CmquoQjJI5oHb3RHPlUs+s8/u6Um01snphCxiySemKL2t+IznPNKP8a4H7qjm1DcM1C10Xf2G9f1YTA7vkPIVn0rlnKnwJFGmu80BklxcN9P1CtsbM5l0aeMZxVU2tHkcbKFtJyaYUKF3bFDzU+i6RJcyiKJck9T4KPEk0xXKwn7a5HocEfWnvszd2qwYtUCD7/i+cfePU1TbStkcU3ooXVskMSxIOE4z4n1oLMaMX/xEmhdxHmuWTtnQlSAeo+dAp4+eKaLi3B+dDtR03auRz54q4SoylECByORXYnyevFcbSeMVC4wfEGtqsyboPG64THXgZB6VU1LVpZGGT8KE7QPwyap20jNhR+NFDY4WkkolW2qPLXX3Xira6g0nU0Akhw1WoZCoqpSbHBBW4UYoJP1qea9yMVxbwGQgA8noMMzH5KoJNKOhS30VWXNELDSMjdJnb4DxNF49IWHluW68jj86ivLo8f8f8f7q0W9kNNOmXHu40X4FXH6O0bT+/60xx3qz2sW2NIhk4VAFDY43YFZ5I5INO9pbMqwr0wi5+oyfzNY5qUTbFJuWwrfWZW02eefqSf3YrM4zsk7s9N355rULMy3FuGKhSMhcnG9QcBgPAH1rL9eiZZmyCDnp5c1ON+GGVeTRtM7TpEoSQAqQAVYAggeBB4OKKLrll9pYbfI5z3aZB8+azWz1GOWPZKPi8D/AL6ktYLdOSc48zWcobNoZtdINdr9YVwSMc9SPHwpSgkLP3hHA4APTp+6udWv+9bC8KOnrRX3MJbx5+02SfyrfGuNGE5ObbLOmaessihRg/aI8MDkn0o+JgUyDkDihHZiXa7N5IR+NW9LQDep8Tmoyy+VFY18bPGuKgDeNWZ4cHjpXpCnkdaxLKkhNQiSrMxHQ1Dt8qEJnkZyaBXs2Lh/p+oUfjXnFDNS0fvFedH+y4RlI+mQa1xyVkzi2tE0eo/Diq5uxUcGkPipxpRrV0ZpsHST9D51c0LVTBJn7p4YeYoWp4FesK0kk1TITp2afIokUMhBB5GKD3MmB60v6FrbQnaclD4eXqKYriDeodfiB8RXDODizqjJSWgVPJVa4u8DBqW7UjjFVTb7vDJpoTB8Yy5xwOoqWSIS4DcEdCOvyrpo9gJxjPSuYeNvyFdWPowmSWmklTkMGH4Gikq/DVBnIPFHeycsM06wXOdkmQrA4ZG8MH16Y+VE46tDxvdCzNGM1DOlPmv+zyeNyYCJYzyOQH+Xka57H9hmmkzdAoq5/kzwzbepPkv66i0dOkhY7Ldjp75/g+CIHDSt9keij7xra+z3Z+1sI8RDLnhpD/ONj1xwPQcVD79HGwjgUoq/CAOOnyqJ5mOWLZ9awyZWtEwxJ7BHbWw71S4XDDPQfkaym+fp6GtouEyuN2c1jXaO37qeRPXI+tV6bJdxYeoh8VL6ONMtjLMkY+8wH06k/QA1pkZDueMqMn6DwFJnYmDmSc9FXYPVm64+QB/yqbdJn25Jo9RK3QvTxpWGLSXhSBhcABfIAdPpSfb9mWu1kmmcozsWjXaOFJ43flTZa3CuDzkc11LGcfCBv2naCcLnHGfSsVKjZxsxmfTsOyAgFWKn5g4pl7J9iDMRLdMY7ccgZw8v9DyX+6/CiVpoMFm3ez/2RLndyD3QbOeF+8f6XHpXuu9rGkyVIyPwX0P7q3lkfUTCONdyIu2mm6dA8fuoI+H41LMwPTB+Ikg9eKWJr1pGyeg4A8hVG8uWkcsxzn86+jbFa44NK32Z5Jp6j0GbG42JKfAhRRPQ5SybvNjQfSEV2KuMqR09fOmTTLDu4wvUcnj1NZ5VsvG9UWkIzzU20eQr22tyecVI8RzWbWi1QPuYAzeVRXFmMfCaIm2JOar3ELDqDikMo24x9oivrCMMHQHIMhP4f76p6xIyqNoJJbH0q7pDBQPz+dXGNuxOVKgslkAKiMQqxLccVQMlULQgx13XKCuq6TlPCaI6Nrklu3w8oeqnof3H1oc1cYpNJqmNNxdodyvvvxQ+GMr4jPgf30Y07SUUfTkmkLs5rElpOsiZx0YDxU9QRTl2z1eNY1EDlllUMT0OD92uWWNppI6oTUlbAPai+jlfEYG1RtB6Zx1ag0QHX5ColOevj+qpErriqRzSduy2oyMVW3lCGHBVgR8wQab/AGa6Zb3N73FyCVeNtmCRlwOBkemT8wKE9sNDNrcywkHAOVJHVfA02CWrNS0XWzLFG46MoP18R+INH4HDjoCfI9fxrK/Z/ekxyQk8qd6/Juv5j86bHvCB1ril8WdiXJWi1rUCxsNhBDc+oPlQpUZTksAPLrn6VXvLst1q9DEBErN97pUaewknFHsUxYZIx5Vm3tEi23APmtPzSsCvHwgYPIFKXbKIS3FsP0nVT8i3P5Zqsa4zFJ8oNB3TbcR2kEZAyEBP9JviJ/E1A7fCas3b9QOlDbh/Cok7djjpUSWVwYs+IJ6VNqOsHKheOMn91VUTwNQ6igSN5m+4OPLd0A/E0l2U+rFztDrDuxVT04Y/sH76A943hgfQVMTXSR56DJ9K7owSVHC5tuyESNjGfyFSCrsOjyN4BR/dfuq6ulIuNxLfkK0USWyhp8m1x68fjT9b3MaxrvYdBx40siRF+yoH05q5ounzXUojgTeT18lHmx8BTWFTkrKU3FF6818N8MZK5wOBz19a3Kw7L2yKuIYy21clhuJOOTzS/wBmvZzaQbXuAs0owef5tSPJfH5mnoyIR1FXleNpKKSr6/0lOX2J2pxWRlEbQpyQGdBs27vsnK4yCeM+dDda9nr7Ha3mYkDKxyAEHH3dw/dTw+lxMc4Hh4+Xzq3FFj7xPzOaiaxOuK/calJH5j1iFiQuCCM5HkfKobeNkrce0vs6iuJWmjlaJ25YYDRsfMqeQfkazLtNoE1m4SYDDfYkXOxsfqPpUSh/x0UnfYOtXLCrHuh8jU2kBemRnyo3sFP2w5GPrXtcqa6BoIPMV0Fr4V2tAEZf0GfPFSd8xABwQPmK+K10EpUNSaOeT4AfKpkWvlWu+lUIs6XdCKaKRt+1WDHYcPgfonwNHe3Gsx3c6zRszZjAbeMMGUkYI6c9eOOaV816DTvVDTqwpot73M8cn3c7W/otwf2H6U+3rDPFZhuyCKbdK1IyQrk5KfCfp0P4Vy+ohas6MEvATZqlj1DCbCM46dMVRWbNDtZlICkEjk8j6da5oLZ0ZP0hO71A7SQuB5dfwNBxP393bAfdJJ9AFY/8fOqMt60mAT08RU/ZuYCeR/0Y9oPqW/8A1rdI5rGLUpQKEFsnir8Fu9zKsUSlpHPHl6k+QHnWnaP7NraJR3+6WTxILIgPoAc/iaUcbkXKaRmFtz14oZ2icugjAOwHccEDJHT6D91bcvYKxDbtshA+4ZGK/UZyaLroFqFwLeDb/e0/dW+PDjjuTtmU8rapH5Wj7pD8cbn68flWmaF2Bu5oldY44VIBAc4bB8wASPrWuW/Z61U7kt4VbzEaAj64q8nHyro5xXS/swMZuPZnqGcAQkefecfmM1btfZFcNjvJ4l89oZ/3VsYNfEVPufgZnmmeyW0X+eeSU+Wdi/8Al5/OnPTdHht07uCNI18lGM+pPUn51favN/nSc5PsCE248qjMAFWia8IqBlZeKmU142K45HSkB2VzQ/XtIjuoXhlGVYdR1U+DKfMUSjnHjUmymgPz9qfYG/tmO2NpUByJI+SfUr9oGqYN4OO6uP8ANyf7Nfo4rXOa05LyhH4yVqkBqor096dpOn9ypmN73u34lWBtgbHQErnFSNIUlNdUx9lLS0JkF8twnjGscTFiPHqp4HH41zd29p78qxpce6jbuJjbvcEcnbt88448KCuK+wCua+3Vos2iaLsDrcXOSSO7CZmBHPMezcOCOT50q9qbW0jVTbG4OThu9iaMDjjk8HNNipfYIV6+NGdI0y3aMGaS4jfJ+FbaRxjwOeK51jT7dFBimkZiwG2SF4j8xu4P0NFhx/IJBru2gZz8KlvQAk1fm01AcCXIxneUk7vp+ns249c4po9nXaGLTvenlV3DIChSNypK5PD4wFPHNAJfYo67pklrKEkBViiSYPXa4yM+v7qr6Pe7JGTwb9ecj9v41Y7Ta1PfTPdSRsNwAG1G2Ki9AGxyBzz86E29tIXRxHIV4OQjEEenHNTLaoLqVoebc56VP/FwmZQWACnJHien7qG2t/Gi7mOMHbggh936O3rn0onDqojUtJBcIP03hcIB6kiuKMG2dc5pRCsvZ6AgYBHyPWrGi+z8TOxKFITkB9zd5n4eYx94gg8txyevWi3s8s0u3aUlTDHyTxgt1AJ8AByfpTG/tGskZlhS4n2nazwQPJGCPAMBj8K3x43HswyTT6Jux/ZBbHcyB5JGABklKBto8FCjgfnTSJCByp+h3UsL7SdPMRkEx4bYY9jd/u5+Hu8bs8Hw8Kqj2o2BBO+QN4RmKQSn1VMZI4PI8q2MRw+FuR/vqksndvg/Zbp6HypTl9plgeQZt/6Ihk3gebLjp61zd+0CyeEvvfdnAj7t+93Yz/N43YxznypDHhjXVItv7TrLZ8TS78fzfdSd589uM49elHez/aeC7VmhZvg+0rqUZcjOSrDOPWgQfWugaSrn2j2gdkjWefYdrNBC8iA+W4DGaLdne1tteblhc70+3G6lJV+aHmgA+RUbUv6722tbWQROXkmIz3UKNJIB5lV6D50MT2mWQ4m763OCR38Tx5x+iSMGgY45oD2u1B4o0CEgseSOuBQKT2m2fgtz/wDjyfuoJ2n7f20wjCLPuG47TDIGxxyBjkdPxFZ5b4ujp9HwWaPOq/I1SvcWojdpO8RsblPOPHrRjW9QMMW5erYC59azQ+01hgt3qqoH2oWCYHmcUdl9o1hKiieO48D/ADEuAceBArOClTStfudOaWNShKfF73x8/wAF/wB6u1jE5YFOvh0z5Y6Uz6LqPexK/wBCPIikTVfaDp5tnjickYCbcEMD5bT8WfTFRdne3EFvFiaK6jXdku8EgjAOBy2OKIKSlXgPUSxzw8qSleq+jUN2a+xVKwvUlRZI2DowyrKcgg+Rq1vroPNPxfa27SMqL9piFHzJwK/WvYPtQ9/FO0kHcPDO8DJv7zlFQk7tq/pY+lfmv2cWfe6jbL4Bwx/xef2Vvvsj+zqX/eM/9SKmHgG9mO2Rv9caIw937rDdx537u8/siBd2No2/zfTnrTTp9u41e7cqwQ2tsobB2ErJOSA3QkZHHqKy32Tf84b75Xf+tpWxW2s7r2a12Y7qGKXfnr3rSLt244x3fXPjQIz/ALKWm7tPqcn6ESD6ukH7FNGva7ELjRrorz3Zzn1hn2v/AFWFSdjLTGq6zL5yW0Y/xbcMf6w/Crp0OT+LLy3m27pffmGw5GLiWaVeoHP8p+VAEfs47VPfRSh4BC0DJHgSd5uzGG3Z2jHBHnWU+2PtRJdMY+4CJaXUkQk7zd3jBf0No28DPU9aav4O9wZLe7Zuvexg/wCLCq/srNfaHJ/L3aeeo3DfgiD9tA0at2bmM/ZVvP3O5j/zfeoPyUU1x6dt0gQY6WXd49Rb7f10qexZTLo81uRgpLcQ8/3aK+f/AFPyp6a9HvBtOP8A5fvMeON/dj6daBCbqR937L48fcI1PzlRVP5vTT2TQW9jYxNwTDFGP6Qh3kfgrUte1qDZpCWwz/KSWtuMdftr+xDTVq2nSPLZGMrsgmLyAkglfdpYhtAHJzIDjjpQBnml6Qg7V3JkUEe7+8RA84ciFCwB8f5ymvVu2SWlzcR6htitisPuz93IwlLK/eqzAFcghfh4OD40sdv9AvJdbtZbCWOKb3Vm3SFghEUuGBwrZyJlGCPCm3S773sz2F/DC00SRmZUy9vIsoOGj3AMCNvII4yME+ABn8chj0S97j4Ibi+ZIGClP5CaZFyoIBAxuA9MVoet3g06Kwhto4wkl1Ba7cHCo6uSVwR8XwdT5k81nOp5isLuy3Fks9RtkiJ6iJ5EZVJ8duSM09+0rrpn/edt/UmoAods9LjXWNIuFUCRpJo3IGCwEJZc+ePi/GivaTRt2p6XdgcxvcQtgfde0mZST4AFCPm9Qdtj/wDENH/wib/V2pnjv1a4kg+/HHHL9JWlQEfWJvxoAU9O/wCcV1/gMP8ApaRO1Vy1v2kN39yF7RJPIRzxmJj9Aae9P/5xXX+Axf6WkD2iSRG/1aGRlVpLe37sHxaNN/Hr0pN0CNYOhj+NBef9kMH174P+rP4mst1zVnNprN+rHE8ot4iD/wBFGwhDL5Zyx+tP3/KGT+IffB/O+5b8/wB33WN3+VzSJ2qsRF2aWNfurAxx4lpELH8TQwNA16R9NtLWKwg3gTQxGNU3MYgGaQgAjLlUPxE9TmljV9ajn1ex7q3uILlO8EvfRiPvLcoTjO478NjHlk02e0HWZraO0aFgpkvLeF8gNmN2O5eemQMZHNC/aaMXGlOB8XvZTPjteM7h8uB+FMD32VIGjvp8AzveTq7HG7EZCohPUKBjj1oB2t7XW9zpklpeYXUWjP8AY/cygrOD8IjyD1IGCCQQeuK87Kw6g15d3dgbYWpnaOWCZ5BveLAaRdsbbGPTI8uQaN9o0t9W0n36JSskcUk8EmAJY5ItxKbvLchUjp4+VABr2fdrG1GGaR4O4aKdoCm/fyqoSc7V8Wxj0pW7L9sTf62YzD3Xu0N3GDv395/ZEC5xtG3+b6c9a9/g/wB0ZbO6kb7T3kjn5tFET+ulj2Tf2/u/6N5/raUAGvbZ25aBZtPFuWWWBSZt5ATexGNuw5+z+kOtP+v6w1raxSKoYtJbRYOeksqRk8eIDZrOPbr227sS6b3IPexRv3u/BX+UzjZt5+x5+NP3bDXhY2HvBhE+3uQIywXJZlUENtbBBOelAFfU9EgbWLSZo07z3e5OdoyWR4ArHzIEj4+fpXGq9sltLq4j1DbFalYvdpO7kYSllbvVdgCuQQPhwDjzrO7zV9U1TU7cW6R2M1tFJKiyOzcFkV95EZznKjbtxjPNaXpWoe9mewv4oWniSMzKmXt3WVSQybwGB45BHBxgmixuLTpgL2YMBBclBi3a7uGtuCo7hnym0HovXFN3vVJnYoGBr2y3FktZykROSRE6h1Qnx25xmmSobGj809iu0PuNx3/dCUhSoUtt6+OcGn7sP7W4LNbrvbeUtPcvcARlSqh0QbcsQSQVPhWRk8V4Ksmx87F9uYrPU7i9eKRklE4Crt3jvZlkGcnHAGKbbX2yWy3890befbLDDEF/k9wMbSkk/FjB3j8DWLmvmoA23RvbPaQyXTm3uD38/ejHd8AQRRgH4vOMn61W7Ie2ZLeOVbmO4mZ55ZEO5W2xvgqmWbw54HFY2KkWgDSfZn7RrfTEuUaGZ1ll3pt2fCuMANk9enSlLX9cS4upJgrKklxLPg43YkK4XjjI2/nQE19QNOjW+xvtVtrJrv8AkJmjmmEqBdmV/k1Ug5Pmtcn2sRfxuL/uZe691922fB3n84ZM9cY3etZMo5qRaBGu9q/alBfG12W84S2uY7qTPd5KRZ4HxdcsK97R+2mOaS0aCO4jWKcSSjco7xAMbPhbB6k4PHArMrAfydx/eT/pI6CUk7bG1o3mf2jPeXFtdWNnM3u5mSRXZFV0mVMorAnDAopHGOKND2jQrJJJHpd7706qrFkjRW2Z2q0m88DJ5xSD7KG2W7nrmQnHhwAKaJb9iTWOTK4msMSkVfdJZba9Wcosl5J3zBf+jZcd2Fb+5wKNWXb/AHxxJfadcTTQsrhrdElj7xAQJVy6lTyfxNA5J2PjXkV68LiRCQwI+RHka54eplezon6aNaCes39/cXtpfmykS2tWfZBuX3l+8Qq0hXO0dFG3PgfOpjr95/GX8YLp913BtRbPGTH3hYStIHC7sEDOPPk04PKXRWPiAfyofFfODgGul5aOXgKjdr5INRl1CSwulikt0gCnu94ZH3EkbulVu13aYaxatBb2U0bs6EzSCMKoRsnJBLZxximDtvrggt2ZohLx4nA/UaTvZhq5nW4yqqAwIA6DIoeR1YuKsKWuuTPpP8WLZXBk7gwd78Hc56bs7s7fpn0pkvNGFxYvZscZiCA+TKBg/QgV1oB+Ej1NEoThqFNumNxoX5u1xEcUOp6bcyywujh7dVliZ4jlZVO9SPPBz1NSNPcald288lu9tbWxZ41lI76WR127mUcKFGcDJ/c0tXqHir5WRQpWN3PpU9wVtpLmzuJDP/I4M0UjABxsJAZTgHqPGoZtfa4tGsNN06e2SRXiLzqsUUKSbt7KqsxZviOOnJzTmK4fg0cqHQl9kGm0RZ7X3O5uUecyxyw7CpUxxrg5YEHKmhHZqwuNPvG1B7WWQTLcZijKGWPvZxIu7JwfhHOD1rW4m3Jz4VUkFOxUJXartRJe2s8KaVdiSWNkV3SIAEjglt2cV52j1mbULdbNbG5iJkgLSS92I1EcisSSGJPCnGKYtWkIUYJHJHBxyRwfp+2h55OfM9Cc+BGD+Pp0osKO+0tpNFcW9/aoJZIVeOSHIUyxOBkBscMCARmoU7eRiSSSLSb73p1VWJjjRW2Z2q0u88DJ5xXSu2Dyem3qev6RwRzUizN4Egk5ByeAPDGcHoevnQDOOy2mzIJ57naJ7mUzOq8qgwFWMHxwoAo5igeTz8R/HpyeP2fh45JlVXIyJCM+Hl6UqGf/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0" name="AutoShape 4" descr="data:image/jpeg;base64,/9j/4AAQSkZJRgABAQAAAQABAAD/2wCEAAkGBxQTEhQUExQVFhUXFxcWGBcXGBcYFBgZFxQXGBwXFxgcHCggHB0lHBcXITEhJSkrLi4uFx8zODMsNygtLisBCgoKDg0OGxAQGiwlHCQsLCwsLCwsLCwsLCwsLCwsLCwsLCwsLCwsLCwsLCwsLCwsLCwsLCwsLCwsLCwsNywsLP/AABEIAL0BCgMBIgACEQEDEQH/xAAcAAACAwEBAQEAAAAAAAAAAAAFBgMEBwIBAAj/xABTEAACAQMDAQUFBAQGDQoHAAABAgMABBEFEiExBhNBUWEHFCJxgTJCkaFSscHRCBUjM3KyJDVic3SCkpOztNLh8BY2Q2NkdYOio8IlNEVTlOLx/8QAGQEAAwEBAQAAAAAAAAAAAAAAAAECAwQF/8QAJxEAAgICAgEEAQUBAAAAAAAAAAECEQMhEjFBBBMiUWEycYGR4VL/2gAMAwEAAhEDEQA/AMVt4iauwgjrTTbaKFSgWpIFat8c1VDcGtsNdnYdzZp7syAKSezcgCD1o5eakI15OKxzRHAL3MwNUWTNLdzr5+6M/Ook1+QeC4rJq0VdDtYxAUVCcUgWnaxl+0gI9Dg01aR2gim4Bw36LcH6edaKCaolMp65CME4rO9QxuNPna28woCnBZ0TPluYDNMMnsHQnJvpD/4S/wC1Wft0VyMVFuDUlvbBXBraE9hir0v5P80n+1Qfsr7JffbWO5N46M5lG0RqQO7mePru8dmfrVJNEto67MzDaKZ1RTzVKL2PXEYzFqR3DoGhG0+h+POKWrzU7mJmtJQEu1migyOUPfEBZU8wQc11xyKiKHZZFWgHaG/wpo+3suuD/wDVJv8AMx/vpF7UaJLb6lbadJdM6XHdkTmNQy73dNu3ODyq/wCVS95BRnmqtulJq5bRcVpHab2NC2tZ7kXju0UbSbTGoDbBnBIbjpUXYj2Wm+sobprt4jJuOxY1YAB2Uck5OQM1jYzNrrg1zAM8Vp2l+yNbie7iN5IPdpEj3d2vxb4UkJ+1xjdj6UWT2FKOl/J/ml/2qzasDIX0/NULmyxWm9gfZ2dRtmna7eIrK8W1Y1IwmOck+OaXe2HZ8WV5JatKZQiI+8qFPxjJBAz0q1QCG64rytX7BeyI38QuZ5WhhfmJVAMrjP2yTwo8uDn08TmrewmIxFrK6ZnGcCXY0bEZ+HcgG054zzSAw4V9iio0dssrAq6MUdT1VlOCp+tVp7BloEUiK+XrXTKR1rkGmMMWcuBXck4oWkuKmtlLGh9AG7OdcVDfkMKnitgB0qheDFZLs3fQJnjwa8D1JM1VsVrRgaJeamFTFJt7c7mzXsk5PjXFpAWNPGuOypyb0FNMvSq/Kp2l3nc569B+yq12uwAdD1r62PHn5AjqPSieTkKqJ50OOn186r7T5VYAyOccjjnpXwFZWMiCelSRocjGf20T0uzEjYJ+uOeKYIdEhAxgn60udFqDYpapcSlMEklcMD97KnI+orWvYN2nur3333qZpe77jZuCjbu77djAHXav4UGXRrYqBtOec5Y4NFfYXZrFdaqi/ZBtcfUTn9tWpWTKLRP7Zu0F3bXFoltcPCHSYttCnJUrjqD5mmP2OOTo9oTyT3xPqTcSk0je39sXVif+rn/WlO/sY/tNZ/KX/WJaCfBY7He8e+ap33e9136dxv3bcd38Xd5+7nb04z9aQe2lsJe1Nig5wsLsPWIyyAn5BRWl6D2g96uL63KbPdZFj3Bj8YdN2eACp4NZ7pHZkQdqSd7yD3d7oGRi7rvHc4Lk5IBJA9CB4UxGq39+I5LdD1mlMY+kEsuf/S/Osl9v4MNzpl0M/A7ZI8NjxSL/AO/8K0DtTbzteaY0UZaOOaV5WGMIDA0YJyc8943TypV/hEWRfTY3H/RXCE/0WR0/rFKANB16DvbSdP8A7kMi/wCVGR+2hPsyg2aVYjzgRv8ALG//AN1XeyN139hayH79vGT8zGAfzzU2iwC3s4UxgRQIMeWyMcflQAp+y677241d/wDtzj6Ku0f1aBe13VdUhu4xY+89z3ILdzFvXfvfqdpwcYrr+DvPvgvXPVrncf8AGTP7aY+3HtBjsZ1tjBLK8kXeAoUAAJZedx9PzoAG+wBs6Wx87iU/klZl7cnI1abBIzDEP/JWm/wf0I0sg9RcSg/QJWd+2bTXm1a4KkDu4InOc8jb4UXQVY46D7X9PtrW3gZLkGKKOP8Am1xlECnB389KN+whs6TGf+tm/wBITXnYbsTp8unWcklnA7vBGzMUBZmKAkk+dMfY7RrewskigkLQDdIJXZTkOS24sAFxg/gKAMZ7WwgavqKgADdE31aFSfxPNBb2zBHSuu0GtpcatdzQndHK4RD4MI4wu4ehKkj0IrmWYjrUPspdC3f2Y5oK6YNNWouCKXp4smqTE0QRiienrg0PVcGi9kKttUJdhuFxt6UF1UDNFd3FCdSasYLZtJ6BBTmpu4qEPzUvfetbsxR9bJuNHbC2xzQWwbmjizYXisuWqNuHko37Zcnwzj6D/g1xFIM/Ko52O4+tEE0GTYGymSM7d3x/UdPzqW0uyeLb0Q96B+6pY5Qf2etQyQMvDDFWrS1yR5VLkNIJaO5U568edHY7w54B9MUKto8HngUSa7RFIXJPhWTls2jFnskspPPA+oNN/sRz71qmev8AYn9Wes/PaSZDtYAqfA9a5kmOTJHJPEzgBu5kaMttzjdg84yfxq4zSZM48kOH8IBc3Nj/AHuf9aU7+xj+01n8pf8AWJawsSszBpZZZmAIBlkZyoPUDceM1etoZFULFc3MaDOEjmdUGSScKDgckn61vaMOJr/s/wD7Za1/hEP+jar9paA65cS45Sxt48/3y4mbH/pD8Kwl45I2ZkublWcguyzSBnI8XOeT86KabZSOS3vd4HYAMwnk3ELnaCc8gbmx5bj51ai30SbD217ZGxudPgEQk97l7ssWKlBvhXcBg5/nT5fZrz2u2Xe6ReL+igkH/hOrn8lI+tZr/wAnUfBlluJmH2HkldmjOQcxkn4TkA5HkKiutIbBDXd66kYKNcSFWB6hhnkelV7UgNE9iV73mkW/mhkjP+LIxH5EUe7dXXdadeSDqtvLj5mMgfmRWA3cLQ5EE9xCpO4pFK6JnABO0HGeBQt7qaTEb3VzIrEKUeaRkbJHBUnBHpWb0Pial/BziK212D175fziU02dsPZ1b6hOk8stxG6J3Y7l0UY3FudyMc5J8axy0tVwVtZriEqF7zupWRHbpuIB5avLxpIuXv74D/CJMn86y96NGjwyTNY9jdqIrS4iUkiO9uUBbliFZVBJA68VT9pvYGCZLzUDNcJMltI21HRYm7mJioYbCSDjkZ/CsakvzH8MVxeQhmLcTSKGZurEZ6nzohad7KrLJeXbKwwVM8hVlIwVYZ5B6Y9aHlilsSxSb0a12F7MSPp1m41C+jDQRnYjwbFyg+FcwE4HqTWN9n9MV7UGTeUyfg3y7CQ/XaBs9a7uGnjAWK7uY0UAKonkCqB0AAPArrR7cADbNnaPsj7OPlmpllTWi4YneyjBp2zUYI04SR1IHgCDzj/jxps1/SMZIFURbsJveFXc8EZZR93dgjJ+Q8PPFOurIGUN5gH8Rmt8DU415JyQ4u/Bkd4CDg1QaPmmDtHEFJIpaM/NJqiD546kikIr6Fs1YkhGOKkqj4ah4VzcNuobPEwNS20/gaqqFZDNbnPFcdw3lTDZwhqJiw9KnkUoifAMUWtTmoJLTFdWzYNRezriviWp4cSIfDjP40Xlj2jhSWPLNnzJ4/KqluneEHwBpiiQMCCA2R9k8HPmD4jzFZZiMS7Kc1huiDEdVyPHjFULMD8KNyyFVZWxjHHoMcCluDhv1VMOmE9NBfuS3SoLgPEQSAR5jqPpViKXgV3PJvwCagqrBdnaSXUjHhVXgdeefGiOtaXND3TD7BDKcg8Hy69cUT0rcpCRDIHJ/eaPyszxvFKo+IblII4I6H08vrVqSsXB1RmEiMpzROyucjmpbmAE4qo8RFdK2jna4s6ubnmi+j3wHjSleuapLqZSt8b4ozka2uorioLm/B4FZgO0j1JH2lbPNavIiBu1NwRS9DxcRc4HeJz5fEOa7j1LfyaHalLmuaW2XZoqukIKIcjcT69PHihc9kkuTICx+7ziguhaxLKyJIQQikA4+L6nxpoi1BIviIBI8DXFO4aOuLU9izfaG8jltjKnGSSixLhcZ64zjx60x6R2ZxECengQc5+v1qoNSa5mV35ijYMI+inHiR+dNUPaOJlG1VOCfH9dKU21sqEEnoz7WtClVm3gkeGDn5Egc4zX2l6U+AxfJXPOMEjjA/XTLrOqKdskYHeI2SQcgqRgoR+fzFWpr5ZFDL0I6eFJ5HVD9pcrB0MLvhlPThlx1z4n0GKLa5rCgYz4YoSl93QfHJPGMeeec/spK1G6kkcKMkk4AFdfpZcbZhnfSJ9YujJnFVLTsrdyAMIiFPQv8IP7a0nsR2OVB31xhmHIQ8gH9povrOps7dMDoFHAFVOdbMowt7Mwj7E3g5Cofk3P6q4awliOJY2T5jj8elaTZ3xB4NM+6O6i7p4VY7eT8vSsseVt7NpY0lox+LTw46UC1jT9hrQ9X0prRsY+A9PT0NKuvEMDXovJCUDmcWBNHusYpmW5pLt0KtREXbVxtGkZaCZiUmqN6AOapfxpg1Vur/d0qVAp5dUMfZqQMJPTH7aJXfIxQ3sjbEQlz95j+AGP30UkWssvZePoHuCiNzmqMc3n9Kk1GYjIoULjyxTiiZPYdtbjNXo5qWobqiUNx8JJ4x+dTKBUZh6eP4QVk2Njw68+lDtPhliLENIykjljk58/lVOyt5HYsHQN4K2Rkejc4/CicjSxqO9jCh2wG3hs458PPFVGHgbk2rC1jpxbk+Ne6hpu0ZojpF6u2q2s34wea7YxUUc7bYl30AGaXdQi5o/ez7iaDXZpNpktA3FfCpHWo6gQVtH4r66eubfpTN2GsIZLgvcgNFGB8LfZZ26bvMABjj5UpSUVbKjFydIF6dKIu7c9GYqfqP34oneXG6LPz/Kj/tBsrd7VpLaNU2OvEYCp5EhRx0bw8qR7WUm3VT+kR9OtYyqaUkaq4PiMugZdSAW9RGMsM9MnB5qCfsuWdiHnUN1+A8/PAqjpnZq4WRn3GNPCQEgEkAgcfOp5tVu4vgFxJxnndkAHyzUu1+lmkY2raLk1mIIiFOVA54ww9TU+lnCY9ePrS5HcXLsxd5GQDkv47gcYz1qxqOqlERE+0w6+XhUSg3oFNRColBDkn7xH4cfrzXegW4WTvSM9Qvp5mgMc+FC5/wD7TPBblUTnwFav4oV2ONjqWPh4CmquoQjJI5oHb3RHPlUs+s8/u6Um01snphCxiySemKL2t+IznPNKP8a4H7qjm1DcM1C10Xf2G9f1YTA7vkPIVn0rlnKnwJFGmu80BklxcN9P1CtsbM5l0aeMZxVU2tHkcbKFtJyaYUKF3bFDzU+i6RJcyiKJck9T4KPEk0xXKwn7a5HocEfWnvszd2qwYtUCD7/i+cfePU1TbStkcU3ooXVskMSxIOE4z4n1oLMaMX/xEmhdxHmuWTtnQlSAeo+dAp4+eKaLi3B+dDtR03auRz54q4SoylECByORXYnyevFcbSeMVC4wfEGtqsyboPG64THXgZB6VU1LVpZGGT8KE7QPwyap20jNhR+NFDY4WkkolW2qPLXX3Xira6g0nU0Akhw1WoZCoqpSbHBBW4UYoJP1qea9yMVxbwGQgA8noMMzH5KoJNKOhS30VWXNELDSMjdJnb4DxNF49IWHluW68jj86ivLo8f8f8f7q0W9kNNOmXHu40X4FXH6O0bT+/60xx3qz2sW2NIhk4VAFDY43YFZ5I5INO9pbMqwr0wi5+oyfzNY5qUTbFJuWwrfWZW02eefqSf3YrM4zsk7s9N355rULMy3FuGKhSMhcnG9QcBgPAH1rL9eiZZmyCDnp5c1ON+GGVeTRtM7TpEoSQAqQAVYAggeBB4OKKLrll9pYbfI5z3aZB8+azWz1GOWPZKPi8D/AL6ktYLdOSc48zWcobNoZtdINdr9YVwSMc9SPHwpSgkLP3hHA4APTp+6udWv+9bC8KOnrRX3MJbx5+02SfyrfGuNGE5ObbLOmaessihRg/aI8MDkn0o+JgUyDkDihHZiXa7N5IR+NW9LQDep8Tmoyy+VFY18bPGuKgDeNWZ4cHjpXpCnkdaxLKkhNQiSrMxHQ1Dt8qEJnkZyaBXs2Lh/p+oUfjXnFDNS0fvFedH+y4RlI+mQa1xyVkzi2tE0eo/Diq5uxUcGkPipxpRrV0ZpsHST9D51c0LVTBJn7p4YeYoWp4FesK0kk1TITp2afIokUMhBB5GKD3MmB60v6FrbQnaclD4eXqKYriDeodfiB8RXDODizqjJSWgVPJVa4u8DBqW7UjjFVTb7vDJpoTB8Yy5xwOoqWSIS4DcEdCOvyrpo9gJxjPSuYeNvyFdWPowmSWmklTkMGH4Gikq/DVBnIPFHeycsM06wXOdkmQrA4ZG8MH16Y+VE46tDxvdCzNGM1DOlPmv+zyeNyYCJYzyOQH+Xka57H9hmmkzdAoq5/kzwzbepPkv66i0dOkhY7Ldjp75/g+CIHDSt9keij7xra+z3Z+1sI8RDLnhpD/ONj1xwPQcVD79HGwjgUoq/CAOOnyqJ5mOWLZ9awyZWtEwxJ7BHbWw71S4XDDPQfkaym+fp6GtouEyuN2c1jXaO37qeRPXI+tV6bJdxYeoh8VL6ONMtjLMkY+8wH06k/QA1pkZDueMqMn6DwFJnYmDmSc9FXYPVm64+QB/yqbdJn25Jo9RK3QvTxpWGLSXhSBhcABfIAdPpSfb9mWu1kmmcozsWjXaOFJ43flTZa3CuDzkc11LGcfCBv2naCcLnHGfSsVKjZxsxmfTsOyAgFWKn5g4pl7J9iDMRLdMY7ccgZw8v9DyX+6/CiVpoMFm3ez/2RLndyD3QbOeF+8f6XHpXuu9rGkyVIyPwX0P7q3lkfUTCONdyIu2mm6dA8fuoI+H41LMwPTB+Ikg9eKWJr1pGyeg4A8hVG8uWkcsxzn86+jbFa44NK32Z5Jp6j0GbG42JKfAhRRPQ5SybvNjQfSEV2KuMqR09fOmTTLDu4wvUcnj1NZ5VsvG9UWkIzzU20eQr22tyecVI8RzWbWi1QPuYAzeVRXFmMfCaIm2JOar3ELDqDikMo24x9oivrCMMHQHIMhP4f76p6xIyqNoJJbH0q7pDBQPz+dXGNuxOVKgslkAKiMQqxLccVQMlULQgx13XKCuq6TlPCaI6Nrklu3w8oeqnof3H1oc1cYpNJqmNNxdodyvvvxQ+GMr4jPgf30Y07SUUfTkmkLs5rElpOsiZx0YDxU9QRTl2z1eNY1EDlllUMT0OD92uWWNppI6oTUlbAPai+jlfEYG1RtB6Zx1ag0QHX5ColOevj+qpErriqRzSduy2oyMVW3lCGHBVgR8wQab/AGa6Zb3N73FyCVeNtmCRlwOBkemT8wKE9sNDNrcywkHAOVJHVfA02CWrNS0XWzLFG46MoP18R+INH4HDjoCfI9fxrK/Z/ekxyQk8qd6/Juv5j86bHvCB1ril8WdiXJWi1rUCxsNhBDc+oPlQpUZTksAPLrn6VXvLst1q9DEBErN97pUaewknFHsUxYZIx5Vm3tEi23APmtPzSsCvHwgYPIFKXbKIS3FsP0nVT8i3P5Zqsa4zFJ8oNB3TbcR2kEZAyEBP9JviJ/E1A7fCas3b9QOlDbh/Cok7djjpUSWVwYs+IJ6VNqOsHKheOMn91VUTwNQ6igSN5m+4OPLd0A/E0l2U+rFztDrDuxVT04Y/sH76A943hgfQVMTXSR56DJ9K7owSVHC5tuyESNjGfyFSCrsOjyN4BR/dfuq6ulIuNxLfkK0USWyhp8m1x68fjT9b3MaxrvYdBx40siRF+yoH05q5ounzXUojgTeT18lHmx8BTWFTkrKU3FF6818N8MZK5wOBz19a3Kw7L2yKuIYy21clhuJOOTzS/wBmvZzaQbXuAs0owef5tSPJfH5mnoyIR1FXleNpKKSr6/0lOX2J2pxWRlEbQpyQGdBs27vsnK4yCeM+dDda9nr7Ha3mYkDKxyAEHH3dw/dTw+lxMc4Hh4+Xzq3FFj7xPzOaiaxOuK/calJH5j1iFiQuCCM5HkfKobeNkrce0vs6iuJWmjlaJ25YYDRsfMqeQfkazLtNoE1m4SYDDfYkXOxsfqPpUSh/x0UnfYOtXLCrHuh8jU2kBemRnyo3sFP2w5GPrXtcqa6BoIPMV0Fr4V2tAEZf0GfPFSd8xABwQPmK+K10EpUNSaOeT4AfKpkWvlWu+lUIs6XdCKaKRt+1WDHYcPgfonwNHe3Gsx3c6zRszZjAbeMMGUkYI6c9eOOaV816DTvVDTqwpot73M8cn3c7W/otwf2H6U+3rDPFZhuyCKbdK1IyQrk5KfCfp0P4Vy+ohas6MEvATZqlj1DCbCM46dMVRWbNDtZlICkEjk8j6da5oLZ0ZP0hO71A7SQuB5dfwNBxP393bAfdJJ9AFY/8fOqMt60mAT08RU/ZuYCeR/0Y9oPqW/8A1rdI5rGLUpQKEFsnir8Fu9zKsUSlpHPHl6k+QHnWnaP7NraJR3+6WTxILIgPoAc/iaUcbkXKaRmFtz14oZ2icugjAOwHccEDJHT6D91bcvYKxDbtshA+4ZGK/UZyaLroFqFwLeDb/e0/dW+PDjjuTtmU8rapH5Wj7pD8cbn68flWmaF2Bu5oldY44VIBAc4bB8wASPrWuW/Z61U7kt4VbzEaAj64q8nHyro5xXS/swMZuPZnqGcAQkefecfmM1btfZFcNjvJ4l89oZ/3VsYNfEVPufgZnmmeyW0X+eeSU+Wdi/8Al5/OnPTdHht07uCNI18lGM+pPUn51favN/nSc5PsCE248qjMAFWia8IqBlZeKmU142K45HSkB2VzQ/XtIjuoXhlGVYdR1U+DKfMUSjnHjUmymgPz9qfYG/tmO2NpUByJI+SfUr9oGqYN4OO6uP8ANyf7Nfo4rXOa05LyhH4yVqkBqor096dpOn9ypmN73u34lWBtgbHQErnFSNIUlNdUx9lLS0JkF8twnjGscTFiPHqp4HH41zd29p78qxpce6jbuJjbvcEcnbt88448KCuK+wCua+3Vos2iaLsDrcXOSSO7CZmBHPMezcOCOT50q9qbW0jVTbG4OThu9iaMDjjk8HNNipfYIV6+NGdI0y3aMGaS4jfJ+FbaRxjwOeK51jT7dFBimkZiwG2SF4j8xu4P0NFhx/IJBru2gZz8KlvQAk1fm01AcCXIxneUk7vp+ns249c4po9nXaGLTvenlV3DIChSNypK5PD4wFPHNAJfYo67pklrKEkBViiSYPXa4yM+v7qr6Pe7JGTwb9ecj9v41Y7Ta1PfTPdSRsNwAG1G2Ki9AGxyBzz86E29tIXRxHIV4OQjEEenHNTLaoLqVoebc56VP/FwmZQWACnJHien7qG2t/Gi7mOMHbggh936O3rn0onDqojUtJBcIP03hcIB6kiuKMG2dc5pRCsvZ6AgYBHyPWrGi+z8TOxKFITkB9zd5n4eYx94gg8txyevWi3s8s0u3aUlTDHyTxgt1AJ8AByfpTG/tGskZlhS4n2nazwQPJGCPAMBj8K3x43HswyTT6Jux/ZBbHcyB5JGABklKBto8FCjgfnTSJCByp+h3UsL7SdPMRkEx4bYY9jd/u5+Hu8bs8Hw8Kqj2o2BBO+QN4RmKQSn1VMZI4PI8q2MRw+FuR/vqksndvg/Zbp6HypTl9plgeQZt/6Ihk3gebLjp61zd+0CyeEvvfdnAj7t+93Yz/N43YxznypDHhjXVItv7TrLZ8TS78fzfdSd589uM49elHez/aeC7VmhZvg+0rqUZcjOSrDOPWgQfWugaSrn2j2gdkjWefYdrNBC8iA+W4DGaLdne1tteblhc70+3G6lJV+aHmgA+RUbUv6722tbWQROXkmIz3UKNJIB5lV6D50MT2mWQ4m763OCR38Tx5x+iSMGgY45oD2u1B4o0CEgseSOuBQKT2m2fgtz/wDjyfuoJ2n7f20wjCLPuG47TDIGxxyBjkdPxFZ5b4ujp9HwWaPOq/I1SvcWojdpO8RsblPOPHrRjW9QMMW5erYC59azQ+01hgt3qqoH2oWCYHmcUdl9o1hKiieO48D/ADEuAceBArOClTStfudOaWNShKfF73x8/wAF/wB6u1jE5YFOvh0z5Y6Uz6LqPexK/wBCPIikTVfaDp5tnjickYCbcEMD5bT8WfTFRdne3EFvFiaK6jXdku8EgjAOBy2OKIKSlXgPUSxzw8qSleq+jUN2a+xVKwvUlRZI2DowyrKcgg+Rq1vroPNPxfa27SMqL9piFHzJwK/WvYPtQ9/FO0kHcPDO8DJv7zlFQk7tq/pY+lfmv2cWfe6jbL4Bwx/xef2Vvvsj+zqX/eM/9SKmHgG9mO2Rv9caIw937rDdx537u8/siBd2No2/zfTnrTTp9u41e7cqwQ2tsobB2ErJOSA3QkZHHqKy32Tf84b75Xf+tpWxW2s7r2a12Y7qGKXfnr3rSLt244x3fXPjQIz/ALKWm7tPqcn6ESD6ukH7FNGva7ELjRrorz3Zzn1hn2v/AFWFSdjLTGq6zL5yW0Y/xbcMf6w/Crp0OT+LLy3m27pffmGw5GLiWaVeoHP8p+VAEfs47VPfRSh4BC0DJHgSd5uzGG3Z2jHBHnWU+2PtRJdMY+4CJaXUkQk7zd3jBf0No28DPU9aav4O9wZLe7Zuvexg/wCLCq/srNfaHJ/L3aeeo3DfgiD9tA0at2bmM/ZVvP3O5j/zfeoPyUU1x6dt0gQY6WXd49Rb7f10qexZTLo81uRgpLcQ8/3aK+f/AFPyp6a9HvBtOP8A5fvMeON/dj6daBCbqR937L48fcI1PzlRVP5vTT2TQW9jYxNwTDFGP6Qh3kfgrUte1qDZpCWwz/KSWtuMdftr+xDTVq2nSPLZGMrsgmLyAkglfdpYhtAHJzIDjjpQBnml6Qg7V3JkUEe7+8RA84ciFCwB8f5ymvVu2SWlzcR6htitisPuz93IwlLK/eqzAFcghfh4OD40sdv9AvJdbtZbCWOKb3Vm3SFghEUuGBwrZyJlGCPCm3S773sz2F/DC00SRmZUy9vIsoOGj3AMCNvII4yME+ABn8chj0S97j4Ibi+ZIGClP5CaZFyoIBAxuA9MVoet3g06Kwhto4wkl1Ba7cHCo6uSVwR8XwdT5k81nOp5isLuy3Fks9RtkiJ6iJ5EZVJ8duSM09+0rrpn/edt/UmoAods9LjXWNIuFUCRpJo3IGCwEJZc+ePi/GivaTRt2p6XdgcxvcQtgfde0mZST4AFCPm9Qdtj/wDENH/wib/V2pnjv1a4kg+/HHHL9JWlQEfWJvxoAU9O/wCcV1/gMP8ApaRO1Vy1v2kN39yF7RJPIRzxmJj9Aae9P/5xXX+Axf6WkD2iSRG/1aGRlVpLe37sHxaNN/Hr0pN0CNYOhj+NBef9kMH174P+rP4mst1zVnNprN+rHE8ot4iD/wBFGwhDL5Zyx+tP3/KGT+IffB/O+5b8/wB33WN3+VzSJ2qsRF2aWNfurAxx4lpELH8TQwNA16R9NtLWKwg3gTQxGNU3MYgGaQgAjLlUPxE9TmljV9ajn1ex7q3uILlO8EvfRiPvLcoTjO478NjHlk02e0HWZraO0aFgpkvLeF8gNmN2O5eemQMZHNC/aaMXGlOB8XvZTPjteM7h8uB+FMD32VIGjvp8AzveTq7HG7EZCohPUKBjj1oB2t7XW9zpklpeYXUWjP8AY/cygrOD8IjyD1IGCCQQeuK87Kw6g15d3dgbYWpnaOWCZ5BveLAaRdsbbGPTI8uQaN9o0t9W0n36JSskcUk8EmAJY5ItxKbvLchUjp4+VABr2fdrG1GGaR4O4aKdoCm/fyqoSc7V8Wxj0pW7L9sTf62YzD3Xu0N3GDv395/ZEC5xtG3+b6c9a9/g/wB0ZbO6kb7T3kjn5tFET+ulj2Tf2/u/6N5/raUAGvbZ25aBZtPFuWWWBSZt5ATexGNuw5+z+kOtP+v6w1raxSKoYtJbRYOeksqRk8eIDZrOPbr227sS6b3IPexRv3u/BX+UzjZt5+x5+NP3bDXhY2HvBhE+3uQIywXJZlUENtbBBOelAFfU9EgbWLSZo07z3e5OdoyWR4ArHzIEj4+fpXGq9sltLq4j1DbFalYvdpO7kYSllbvVdgCuQQPhwDjzrO7zV9U1TU7cW6R2M1tFJKiyOzcFkV95EZznKjbtxjPNaXpWoe9mewv4oWniSMzKmXt3WVSQybwGB45BHBxgmixuLTpgL2YMBBclBi3a7uGtuCo7hnym0HovXFN3vVJnYoGBr2y3FktZykROSRE6h1Qnx25xmmSobGj809iu0PuNx3/dCUhSoUtt6+OcGn7sP7W4LNbrvbeUtPcvcARlSqh0QbcsQSQVPhWRk8V4Ksmx87F9uYrPU7i9eKRklE4Crt3jvZlkGcnHAGKbbX2yWy3890befbLDDEF/k9wMbSkk/FjB3j8DWLmvmoA23RvbPaQyXTm3uD38/ejHd8AQRRgH4vOMn61W7Ie2ZLeOVbmO4mZ55ZEO5W2xvgqmWbw54HFY2KkWgDSfZn7RrfTEuUaGZ1ll3pt2fCuMANk9enSlLX9cS4upJgrKklxLPg43YkK4XjjI2/nQE19QNOjW+xvtVtrJrv8AkJmjmmEqBdmV/k1Ug5Pmtcn2sRfxuL/uZe691922fB3n84ZM9cY3etZMo5qRaBGu9q/alBfG12W84S2uY7qTPd5KRZ4HxdcsK97R+2mOaS0aCO4jWKcSSjco7xAMbPhbB6k4PHArMrAfydx/eT/pI6CUk7bG1o3mf2jPeXFtdWNnM3u5mSRXZFV0mVMorAnDAopHGOKND2jQrJJJHpd7706qrFkjRW2Z2q0m88DJ5xSD7KG2W7nrmQnHhwAKaJb9iTWOTK4msMSkVfdJZba9Wcosl5J3zBf+jZcd2Fb+5wKNWXb/AHxxJfadcTTQsrhrdElj7xAQJVy6lTyfxNA5J2PjXkV68LiRCQwI+RHka54eplezon6aNaCes39/cXtpfmykS2tWfZBuX3l+8Qq0hXO0dFG3PgfOpjr95/GX8YLp913BtRbPGTH3hYStIHC7sEDOPPk04PKXRWPiAfyofFfODgGul5aOXgKjdr5INRl1CSwulikt0gCnu94ZH3EkbulVu13aYaxatBb2U0bs6EzSCMKoRsnJBLZxximDtvrggt2ZohLx4nA/UaTvZhq5nW4yqqAwIA6DIoeR1YuKsKWuuTPpP8WLZXBk7gwd78Hc56bs7s7fpn0pkvNGFxYvZscZiCA+TKBg/QgV1oB+Ej1NEoThqFNumNxoX5u1xEcUOp6bcyywujh7dVliZ4jlZVO9SPPBz1NSNPcald288lu9tbWxZ41lI76WR127mUcKFGcDJ/c0tXqHir5WRQpWN3PpU9wVtpLmzuJDP/I4M0UjABxsJAZTgHqPGoZtfa4tGsNN06e2SRXiLzqsUUKSbt7KqsxZviOOnJzTmK4fg0cqHQl9kGm0RZ7X3O5uUecyxyw7CpUxxrg5YEHKmhHZqwuNPvG1B7WWQTLcZijKGWPvZxIu7JwfhHOD1rW4m3Jz4VUkFOxUJXartRJe2s8KaVdiSWNkV3SIAEjglt2cV52j1mbULdbNbG5iJkgLSS92I1EcisSSGJPCnGKYtWkIUYJHJHBxyRwfp+2h55OfM9Cc+BGD+Pp0osKO+0tpNFcW9/aoJZIVeOSHIUyxOBkBscMCARmoU7eRiSSSLSb73p1VWJjjRW2Z2q0u88DJ5xXSu2Dyem3qev6RwRzUizN4Egk5ByeAPDGcHoevnQDOOy2mzIJ57naJ7mUzOq8qgwFWMHxwoAo5igeTz8R/HpyeP2fh45JlVXIyJCM+Hl6UqGf/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3" name="AutoShape 7" descr="data:image/jpeg;base64,/9j/4AAQSkZJRgABAQAAAQABAAD/2wCEAAkGBxAQEA8QDxIPEBQPEBUUDxAQEA8PEBUVFRQXFxUUFxQYHSggGBomHBQXITEhJSkrLi4uGB8zODMsNygtLisBCgoKDg0OGhAQGzQmHyQsLCwsNCwsLCwsLCwsLCwsNC8sLCwsLCwsLCwsLiwsLCwsLCwsLCwsLCwsLCwsLCwsLP/AABEIALcBEwMBIgACEQEDEQH/xAAcAAABBQEBAQAAAAAAAAAAAAAEAAECAwUGBwj/xABAEAACAQMCBAQFAQQIBAcAAAABAgADERIEIQUxQVETImGBBjJxkaEUQlKxwRUjM2JygtHhB0Pw8RYkVHOSosL/xAAaAQADAQEBAQAAAAAAAAAAAAABAgMEAAUG/8QALxEAAgIBAwIDCAICAwAAAAAAAAECEQMEEiExYRMiQQUUUXGBscHRofAjMhWR4f/aAAwDAQACEQMRAD8AcCSAkgJILPr7PmLIASYWSCywLFbOsgFj4ywLJhItnFQWP4cvVJaaUXcMgPCLw4V4cklKDcFATU5EpDqlOVGnCpHMEKyBWFskrKR0wWDlZArCSsiUjJi2DFZBlhJWQZIyYGwYrI4wgpIlI1gsoxjWl5SNjDYLKcY1pdjGKw2dZSVjYy7GNjDZ1lJWNjLsYsZ1hspxitLcY1px1lREYiW2jFYbOsptGtLisbGENlVopZjFODZtBZILJBZMLMjYhALLAskFkwsRsJELLFWSVZYqRWwoiqQmlTvtFTSGUKMjORaCBTQllLTzYTR5C8up6HY7TO86NMcLOcq0d5Q9Kb9bSQCrp5WGVMlPG0ZLJKmSaVSmBBnWXjIhJUBlJArCisgVlEybBisrKworKysdMVsHKyJWEFZErGTFsoxkSsvxjFYbOsoxjFZfjGKw2CyjGMVl5WMVhsNlGMbGX4xsYbOsoxjYy/GNjOs6yjGNjLysiVhsNlBWMRLisiVhsNlWMUsxihsNm2FkwscCTAmNsAwWTVY4EmFiNjIdFhCUpUolyScmPEJpaeaWk08AosZr6KodpkytpGzCotmrpNMAIV4Ijac7S6eXKTs9eMVRm6vTCYOtXtOo1NrTC1iLNWnn8TJqY/AwKqQZ1mpWowOpSnpRkeVOIEyyBWFMkrKyqZBgxWQKwllkCsdMRg5WRKwkrIlI1isGKxisIKSJWNYCjGMVl+MbGGwWDlI2EIxjFYdx1g+MbGEYxsYbOsHxkcYSVkSs6w2DlZErCCsYrDYbBysiVhBWRKxrDYPjFLsYobOs2AJMCOBJhZibHGAkwscLJgRWwoSiWqJECXJJtjouorNHTVAJmq0vptITVmnHOjodNqoS2pEwKVaW1NRMcsPJujqKQfqq+0yNQ95Z499oLUO8tjx7TPmy7imumJIv9pRgWNhck8hDVpsdgL9u4mvoNMU3Kpf94G5lJZVBE4YXkfYyaPw/Vbc4r9TcxVPh11Ukugt03/jNutxELfmLdLGYWv4i9QkXIHaJjyZpv4Iplx6fGvizHenYyJSElZHCb1I8tgxSRKQkpGKQ7haBSsiVhRSRKRtwtAuMWEJNORwh3AoHKxsYRhGKQ7jgbGMVhBSMUhsAPjIlYQUjFIdxwPjIlYQVjFY1hBisiVhBWRKw2dYPjFLsYobDZqKsmBHCyYEyNlRgsmFjgSYEVsYYCTAiCyYWI2MhAS1TIgSYERjospmOzRllGsqsiF1AbHdgTby9besnJpcspG3SRfeJt5TpdSlUXQ32uR1H1l9pykmrR0k4upIam9upA62hI13+LYWAvt7wbGNjC4p9To5JR6Fmq1ZbkLfk/eBFYSwvGxhjUVwTm3J2wYpIlIQTzsCdr7cvYnaUrXQhWBuHNl2JJPXYfQx9wm0gUkSkJNudx94sI24RxBcIxSFFI2EO4G0EKRikKwjeHDuBtBTTkcIWUkTTh3C7QQpGKQkpGKRtwKBSsiUhRSQKRlIFAxWRKwkpIFIykCgYrIlYSVkCsZM4Hxil2MUNgNALJgSQWWKsytmhIgFlgWSCy1KRPISbkOkVhZILCP09vmZR6A5H8SYWmP3m/wDqIjmUUH6g4WW06DNyUn22ly1iPlCr9Bc/mJqjHmxPvEcmOoxM3jFGpTp+KrhGQgCmSGzuQMcRfeCUdfqcitTRsFC38bxqC0ztc3UtkBzHtNrCQr6Valg9yoNyv7Lf4h1Hpyk5Ju+S0ZxSS2/9/wBRzfC9KWqZU/EpLkWRgpKY3JChrWYC3X0nRU6Nty1Rj/eYn8cvxLaNBUFkVVHZQFH2Esxk8WGMPmPm1EsnZFWMbGXYxYy9mbaVYSL0QwsQD9QDGqatFrU6JIDVEdlH+Er/AKn7GE4wbrC4NAjaYWAOWxv8zAne+5B3HpF4Ayy57bCy7dyDa/5heEYpzJsAOZJsIdwNrYGumAJIuL3uOlz1jrTttubdTzMLwmPw16jazXqzXSmaKov7t6eR/jA8lV3CsVpv4fug7CMUhOEYpH3E9gLhGwhRSRKQ7hdgNjGKxtcaqq7UxSawuAxZbd7nkfxMHheuRcq+peo7s3hpajWdUHYFVIBPXl0vFeZJ0ysdM5K0bhSRKSWgrGsniKjqhJCM2xaxIJsOQuJcUlIzTVohPG4umClJApCykiUlFIm4ghSVlIYUkCkZSFcQQpIFIWUkCsdSBtBcIpfjFDuFoNCyarJBZYqzM2akiKyYEmFkwsm2UUSsLJhZMLJhYrY6iVhZILLAskFi2MolYWPjLMZNUvsItjKJVjFhNOloRbzRVNKqjrJ+KjR7tKrZm4RgVva4v2uL/aH16y06bMBlipYjbewv1nD6DUMmL2plVxIBqgMBdifLbmBa+/S/pJz1G2uCkNJuT5AOO6xjxFGQD/y9lsxUZ2JZt7H/AGtO301QVER15OoYcjzHpOQ15qLqKlPBcW1BcPiSxyBHM2H/AGnZ8AQDT0y4F/NdbYgeY/s9JmwZv8kkac+nTxwZTrC60qjUlDuqMaaE2DMBsvuZVqNPVq6ZqZK0atSkAWUCoqVCATsfmUH7ibPhLa/85SyjpNctuSLjJcMybXBKqvqZ1Dw6fhaYNdlpXVT8zKtlLbbcyPvMf4acPqOJsP8A1IX/AOC4f/mdP4QvlYXtbKwva97X7Tk/gBxU/WuP+ZqM+n7ZYwf6uK/vQ5RuMn8vudJhGKQnw42EtuIOANhGKQjGMVh3C7AYpB00SK7OoxZ/nx2Ddiw6kd+cPwmV8RVayJSGnxD1dRTpksStlJu1jY2Nhbl1nbgKHoF0lwvh5bkk47bnmZJql/mCt7WP3EtKSJSNaFplJRTyuv18w+8qanCsJfpuHl9/lHcw71HlsCxObpIyikgUmtquHMm/MdxAWSPHIn0JTwyi6aBCkrZIWyStklVIi4guEUIwijbgbS5BL1WKnSlwWZ5SNUYEAsmBJhZILJtlFEgFkwsmFkwsVsdRKwskFlHFtcmlotXq3wTHIi22TBQd/UwjUV6dMFnZQBuTe/2HWI5oqsT+BJEl4Fjddo2kYFQzKyE/ssQWHa9tgfSWVqlgxHYyblZeOOiVHWKWdLjJDuL72sN/zaM7Ke84L4w4pUSkz6cOXSzKyjkQee/MTsdHr6VUsKbqxVyjBWDWYKGIuPQiSxyTNGaLRDiDpi9MsgZ6VQqrMBcBfMbdhcXnLpXvQIDUht8oW/bYtfnOi1dQMtOoQVN6i2YNYeV18wG1rgc5z9Csv6cr4tFfKfKi3W2/XqJLUO6G08ashxxj4pa4tdDe1tjY8j9Z1PC96S9dzv7mcfxyopct839WjE2IB/q0N+3UwrUcTduGa9qIam1OqaaFW8wBw84K/KbMT6XmbDPbmlL5/cvlx78UIrt+jscYsZ88Nx/iVFW8LV6r+rchL1XqC2TbWa4I9DPePh3jFPWZmkyuqU6LEjZw1QMWVh+yRjy/2m2GeMjNk0coFfxNqWo6PUVUKqypZWYFgCxCjYdd9vWcn/wd1ZLapA9OomKnIE3BVmUC3axP4h3/ABN4mR4ejxARsKtV8xe2TDDC3LYG/WCcG4/Sbiwq0qVRaeporQsqrYPcWY26eXnElNOQ+PHtiegcQ1nh02YAM2wVTsCSbD2HP6AzmK1akxBr1VqHmy71ADtstNTiPcE+plnxnXRno0WqlFANSrSp71W6Lc3sqbMd+dh2medbpKQLGkxsSSGcZeQ5EheXlNQH0GPYSOWXmotjjxbN7gGooVVqJROyEEEKVWzDtYdQ33hzJOd4NxfTowRab0VcLYsVCjnZiSdwSTv3M6OnqUclVdGNrkKyk272E04Mi21Zl1GPzdCGMyOP1qdN9IXuQj1KzgdFp0XF/u4+9+k3Ss5n4g0Aq6lchcfpmTHPzEuxucelgOfr6G92zKlRraHXUtRTzohrBirBrXBBsQfX/reE0qGRtAvh3TCjp0pLc4FgWaxLHMksT1JJ/jNE87wpugNRbsLo6VV6XPcy+CUq/eX5bbGQknfJtxuNeUmYLV0KMDtYnqJZnGzMKtdDpKMuqAW4Qf3h9jA9Rw91PIt6qCRNs1haMK4vzlY5pozT0uJ9jmvDinT4qd7L9hFKe89iPuHcxVWTCyxUvyhVPSHm23p1nSmkLDE5dARUvyhA0rWudvTrDqVFV3AkajiSeRt8GpadJeYCWie0hqXamBjTqVSeS08OncsQB94aanYSNzA5NnKEUcfr+LayuSBp3oULWD16ePmBFvKWDfS622k+D8Lp16mdcvUNNVKUybUid7uVHzHlsdvS86XiGj8ak9PcZDykEghgbrv9QJzXA9QV1NMWKqzFWBAJ8wNhs23mA6TNJbZpvk0xe6DXQ3EV6dTV/t5U1rUkJYXIUqyg72F1XkP2usF+KKzeCy02FNXphvGbEgLvlt0PI3sf4TQ4l5NTpqgW+Yei7+XyqwyUG5vu6KNu8yeIUS1GijU8wDV07q27BbHAkruAQi7/AN7pHbdHRjFNAFTiS0qlCi3nZ1XcfL2uB7GU0aHhazQstMU0XVVaVlJ8wqUQQ7Dr5gR7ekMOjqtqdLqF8O9OmRWQqzsWI2AC3tYlt79u8I1HD3Y5lFDCutRDUqYWZBihAXc7E7E8zFjFjSnEO1xPg1yP+VXJYup+W6uwAFtrMd9/eZvD9IDTUWUAg7Lsu+52/wApH/eU8S1NEMf1GobzKyvQRTg2QxN++1wLyv8ApqhRWxugHymq4DHnyVdzzPSPLTznVGf3vHGzL+JqZU6hVW5CAAgdtPSt+RAdTxOotDWaanTyGqrZeJe2K4oDYDm1159u83f/ABLp3uVps528zJ7bXO/SDn4gbIhURQOd0UEff+Un/wAfO27q/wAjx9p4415brv8AA4BuEVrWCOcjcm3+3PlOh+DdbX4a9Z/AqVkrU1BVSFIanfA8uViR7+03qnxDVBAAIO3lAB6252Fj7TQTieptm4p006uaiMF25nzCB6Tw2nu5KP2p4qcdnByWlpVOI66p+oqVNKrr4lRgpZ+eK06eQKoFG5Y+m3OVcf4a3Da1GpQ1R1NMnJKtXw/FR6ZVgrFVAdCCfMBccp1lL4mphivj0if/AGWe+1zY232hNTidGsLH9LV7E0QRvyAPL2G8Z46XP2ZGOp3dPuv2Y9P4i02vq1KlFCcWWkzXxY3sNwV5X5HcbX6SPEa+mf59jUpkAKyOQNSQqNjYG58Mov0tuZv6bR0EBqCjRXbzFL0/upP8pRqdHoqw83hkXp3BZGH9Vug37c5neNSbakaI59qSaOboaGnRraiqjlTV0lCjSpPSzVPBBAyGVmB27W3mnTZaYq1KypQVtTbROhdBUpmklRTuTgR51LbDyHkJdV+FabBzSrMvi6sah7VGAY7AqRyZSLgg7HbqLy7W8MqsrJWpLUQUq4D0iab2JK0kCkkfIbE3G42AvA8TXpZVZ4P1o3OFaxyUSr5s1JpuCDyvdCRsSLHf0majj9VqmAtk4Um5Y3RQl9+Xy8ht7ky7gVJKbkoWUEu7qwsbm5JxPyn6c+sw9OK6WcK2pq6hy7gMtPAO9lW522yvbrYzThk9tSMepiruJu/DWbZkXFGmXprkGDO6uQxsR8otbIcze2wud0rL0pYgDnYAfYRAA2I5HkRuDLKRPwuAbGNY9Lwrwh3jGmw5b/SNuB4TQI14wciXMveRCDrtGtE6lfDKC0JoMh6WPrKXSVkQtJnLI4vlGjjFM/xW7xRfDZX3iPwD6VHHfmYwqEXvvJB7GR3Jideo/C4QxcmRAlop946rOtA2t9SsLMP4h+KKeiakPDaqHqBKrqwHhAkb42u3X3AHWb9aoKas55KpJ9pw/gtq6moWsAVaminoAXLs1iewZLfSTlJ3SKxjFK2dTwrjun1P9jVVj1pm6VV/xU2sw+05zXaGqNU/hg7Vc0IBPOzch9be0t4L8H0qKr47eMU+QnYrbkA3O3pyh/F+LpQWwZQT625dzzJiTa4Xr2O3bVfp3COMU/HpeGXNDIgtiQKvWwVgfK18SCD0lFHSUwguKjBAQHrsLb87sx835nMVPiQEtgGLchVbEKPop/nMTV6rUVCTUrDbcZMGt0sgF8faacWHJN+by/c8/Jq4Lpz9jp+MceqocKL6eko5tdmA7bqLfYmctq9er3L1atRj+4oRfuensecGp0EPmqmo3otgT/nbl9jHWiliRcG+ykFtvra0348EYdDz8moc3yVo7XugFP1+Zh6gn5efMWlaJkxAGTMd2Y39yT/GEKQdicRfck/yG5mjSpaTABq9TJbkBaRt9z1lXwRXmMypScXBII/ukW/HOXcO4eatRKStiXNsjlYdTe0lW8MfI7N6lbH+Mjp9Xg2S5ezWP05QO3F11CmlJbuh3XDfhXT0yGZjWPUORgT3x/1vN6jQVRZUpLblZVnF8O+KqYVVeixbkDTcC/sbWmsPifECyVBsNnK2A6727es8eeDUSfm+57uPU6WMfJx9Deq6VH2ZVNxyttOd4h8F6dgAjVaQJ5K7Mv2a/wDKaGl44KoYqGAFtzjY3He42l+n1bMbXUerEHfteQ3zwyq6ZoccWaNtJowtX8LVhY0q7nEWxr/1ikcrG1r+4lGl4QniJS1FLS07ksrUHr0mYjkAt8fyduk6+pWfG+AbocSIHV4empVqblk6rYYupG4ZT39YyzSbp/39glpYf7RX6/NAer4UnhimtSpRYfLUOGPpkbWmdwrU66mzLXDjAbEpdWHQh1JB/lOg0YdKZXUXYptmtMkMOhxW+8yRxChSDLT1KBOlKorWQneynZl+m9u06EJU4pfWvyhZ7FKMm67X+L/vcJTijMAalMWII3AVuxG0vFekWQhgMSCEbYXtt9PyJj6Dj2lqMwqKQeRfG6H1vYberATZp6ag9skZAd1a5KH6nkIP8uN1NHLw8ivG7MD4z/pCohWl/ZsPO1Mi1j+yOt/U+0wOFfFWq0umTSqtjSe6Egf2V74DvvtbsbT0xaS0hYZWvtYE+xtMrivCqFb50FyCFq0/XoR/KBwT5T5NMcjiqkuDd0WrStTp1U+WogYdxccj6jl7SzxJynB9NX0lVKeWemOQAtujMbhr87XH08xnUmkD1l4crkhJ8+UtZct5QyWk1bHaxPrHYgx1wJJJg5EgVhBEgyR0yDiU4RSy0UaxdqCVpywbRoiZBuzakkIjvIvUAG8G1erVAWY2t6zktd8QGq+FI7A7tzAH0/1lIY3Iz5dRGHHqb3E+K0rFWNx2G9+17TG0/HaWbFrIBc0wQLtbmQO/bvMDiOue4Qed9yQtyFA725mZeoqVGFmvYG+JAAFhzPtNMdOmuTz8mskpX8Dv6XH6FSkW8Rad7hfEbEk9+/4nJvU0zVWqV6hqnLZEVithy3JAPeBLpVAYsCTbbGwAvyJ7+0sOnsBuiAjawzc+53/lBDSxg203yJl1c8qVpcBrUqeqqinSSnSU3JqYNkqgXuRsLdOu5hf6HT0cVOLEAF2K3J3vtfltaXcNoLV0zUaDWqXDMKmIZhfb2Hbptzglf4Z1K3ZgHFua1Ba23f3+08/V5silsjdL+TdpsMdu9pNv+OwXqeLpYU6arj+7YX/A9TBaytWK08UC5bIB167gAiLR0AAlhTJY7kk7AHcc4fqtdQ0i5MuOXIAXYkdh09558XllJKN32NcoqvP0K14HpKSNV1AGIH71QW9gd5x/Ea9E1D+nDLT2sHN29T/tNPU/FQrslNkK07+axJY3+lofoOD6WvSHhBjUBOZYFLWuNhfkTbff6ie7po5MUd2Vtv53R5mdY8r24Ukl2ps5im6m1tvXYW94W2mAAIya4v5bmw7yvVaWvpGdclF2tzG9uX158pbwvVOTiSnK/JlFhz3tbrymxy9UY/D5pgVSoBtY+53/AISLakncY+W2x81xy+h+0K45T8N1JIAfcfKSOUD0TgkjyjPYZbA/QnnCpWrA8dOjd+HdP41RShFPAZPYtutwNh9T7TtEo48gfc3nCcDzo1qFQC6hiXXLe3X+M9Bo6mkyrZgb7jcA7+k8j2hBual6Hs+zaUGvWxUazA7bdweR7yOq1opU2Yq7lb23OQIO+/PpJ1ylNWZqi/QKGJ9pxPGeL6gVClOoy07cqqAA3HLkdtjI6fTTm+3ctqNRHEr9exfrfirUgkKcL8trt9b95iKr1n8z3apvd3PmPa/eblXTaalR8Sqy1qr09kFQMgJAsSf2f9ZzKOG6kj6AD+M9jBsp7I19DxNT4ja3yv69AylRYOQCt1NrZC9+RE7fglYAeFfHb5vEut+eNj0PScfT1hICuQyr8hIAcf5xb83hOl4kyEZKtVQLFGtlY9ht+J2bH4kaZ2nyeFK0dovxNpqRNN6igoSDZX2+wII+k0qWoo6hQabo4a9ipG9uYInA19JQrXeljTuovSY2YEfn33h/w5TqUCQpIydbhhcAdSDy5Nv7TFPSxWPh89z0ceum8lSSrsde6Fb8tu/L79ItNqb87r6Ny9j1EBbjalFqDIAnF3FsU9WBttfbl2mfX4zTQZ5IyVDiwRgRfvje67du97GZYKd0jVknj62dUD32krTitJx5layjyknyNcGwtyBHP6c51Oh4gKigjkZpcGlZKGaMnQXHsDEGvHilaI+HGlmUU62dtQxMz+JcQFMG+1hcmxNhFFHxpNktRNxjweecc421ZtsvD3Ci9iT3PvMmg7kqAQLcr9ztf6+sUU9KMUlweFKTcuS5lRdjcuOY6E9Tlzj1KhNthuLDYAewHIRRRhewc9PECw5Lcg7j7XgiaxQSMS7t1JsB22sIopNcl2qfADqdU9I+Yt6gMbfid/qKZp6Klpr2bwlNQj1F2A+rG0UUwe0ZNQien7Mit8voc5X1a6VMqgY5E4BVU7jvc/SczxDU1q2FWowIe/hoSSAAxBsOQFwR3iinez8cVjWSuXf5F1mSUsjg+i/8BjZqlLwslLBcgD8rXscSd7Wsfed7wzTnTWZnvcf2YFhffYeu0aKacr6IjgS5ZDj39coKqoI6czvz3Nha3T1mHXoCwQhjfc3KLy5fKL/mKKLB+g2RJ8g/9FKxsb8t25t9yZbo+BhWBLA7AshDYntuDv8Ai0UUZzYqhEN47oHppTq02Ie4y/Z2IGNyD83S4nN6niFdTZzuRvdmYkfW8UUOJ2uQZopPg3Ph7RrUXNzudgylw4O23blFximtB8VZxbnd6hJO3TlaKKcm3OjmkoWA0tXUQkrgc+YKJiRtcWtC6GkXVbUAtKuuxpgEUqlu37p/EUUeTpWicFclFgv6qzGlUUoynEgG/mG3SECjfkfcjb7RRR74TJUraNLh7KpCuzqSvkdSTb26j0IhX9L6jThEfF9+vYch26n2PSKKTaTdMe2k2vQs1juTlSJVdSlnUYqCSLG45A2227S7gWkpqXDU2qMystiyhG8twvccucUUhGXla+f8Nr8Fti3qXy/lJ/kxK7tkRTLAI/lpsQSpF+vK+xF+u06fgdbOmKlBmuigVqZ25bkgjYix5bfyiilMq8pPTvz18zpdLqQQOfIEddjyhyGKKZJHp436Flx2iiiiFj//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descr="http://www.globalsecurity.org/military/intro/images/buddha.jpg"/>
          <p:cNvPicPr>
            <a:picLocks noChangeAspect="1" noChangeArrowheads="1"/>
          </p:cNvPicPr>
          <p:nvPr/>
        </p:nvPicPr>
        <p:blipFill>
          <a:blip r:embed="rId2" cstate="print"/>
          <a:srcRect/>
          <a:stretch>
            <a:fillRect/>
          </a:stretch>
        </p:blipFill>
        <p:spPr bwMode="auto">
          <a:xfrm>
            <a:off x="8039100" y="160338"/>
            <a:ext cx="3981450" cy="6553200"/>
          </a:xfrm>
          <a:prstGeom prst="rect">
            <a:avLst/>
          </a:prstGeom>
          <a:noFill/>
        </p:spPr>
      </p:pic>
    </p:spTree>
    <p:extLst>
      <p:ext uri="{BB962C8B-B14F-4D97-AF65-F5344CB8AC3E}">
        <p14:creationId xmlns:p14="http://schemas.microsoft.com/office/powerpoint/2010/main" val="315838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BFC58226226A40802E54288CFDAAD7" ma:contentTypeVersion="11" ma:contentTypeDescription="Create a new document." ma:contentTypeScope="" ma:versionID="7aae8a2e2be8d1e696e8810c5d76bdd4">
  <xsd:schema xmlns:xsd="http://www.w3.org/2001/XMLSchema" xmlns:xs="http://www.w3.org/2001/XMLSchema" xmlns:p="http://schemas.microsoft.com/office/2006/metadata/properties" xmlns:ns3="eb537101-3026-406b-9d62-5e5430229899" xmlns:ns4="23c7163b-b2b4-4beb-9229-7989c48faba0" targetNamespace="http://schemas.microsoft.com/office/2006/metadata/properties" ma:root="true" ma:fieldsID="52c1656ebc5b7e065695b94ce47585f9" ns3:_="" ns4:_="">
    <xsd:import namespace="eb537101-3026-406b-9d62-5e5430229899"/>
    <xsd:import namespace="23c7163b-b2b4-4beb-9229-7989c48faba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537101-3026-406b-9d62-5e5430229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c7163b-b2b4-4beb-9229-7989c48faba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3F5F2D-9005-4415-B7F8-D7003AF65C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537101-3026-406b-9d62-5e5430229899"/>
    <ds:schemaRef ds:uri="23c7163b-b2b4-4beb-9229-7989c48fab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C9A167-88E3-4905-97C8-1E14EA402A0D}">
  <ds:schemaRefs>
    <ds:schemaRef ds:uri="http://schemas.microsoft.com/sharepoint/v3/contenttype/forms"/>
  </ds:schemaRefs>
</ds:datastoreItem>
</file>

<file path=customXml/itemProps3.xml><?xml version="1.0" encoding="utf-8"?>
<ds:datastoreItem xmlns:ds="http://schemas.openxmlformats.org/officeDocument/2006/customXml" ds:itemID="{B2FA6732-C525-4BB2-A44E-4E44AD3AE45B}">
  <ds:schemaRefs>
    <ds:schemaRef ds:uri="http://purl.org/dc/terms/"/>
    <ds:schemaRef ds:uri="23c7163b-b2b4-4beb-9229-7989c48faba0"/>
    <ds:schemaRef ds:uri="http://purl.org/dc/dcmitype/"/>
    <ds:schemaRef ds:uri="eb537101-3026-406b-9d62-5e5430229899"/>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201</TotalTime>
  <Words>508</Words>
  <Application>Microsoft Office PowerPoint</Application>
  <PresentationFormat>Widescreen</PresentationFormat>
  <Paragraphs>95</Paragraphs>
  <Slides>21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Georgia</vt:lpstr>
      <vt:lpstr>MS Pゴシック</vt:lpstr>
      <vt:lpstr>Times New Roman</vt:lpstr>
      <vt:lpstr>Verdana</vt:lpstr>
      <vt:lpstr>Office Theme</vt:lpstr>
      <vt:lpstr>March 27, 2019</vt:lpstr>
      <vt:lpstr>PowerPoint Presentation</vt:lpstr>
      <vt:lpstr>Siddhartha Gautama</vt:lpstr>
      <vt:lpstr>PowerPoint Presentation</vt:lpstr>
      <vt:lpstr>Siddhartha Gautama</vt:lpstr>
      <vt:lpstr>PowerPoint Presentation</vt:lpstr>
      <vt:lpstr>PowerPoint Presentation</vt:lpstr>
      <vt:lpstr>Siddhartha Gautama</vt:lpstr>
      <vt:lpstr>The Middle Way</vt:lpstr>
      <vt:lpstr>PowerPoint Presentation</vt:lpstr>
      <vt:lpstr>The Buddha</vt:lpstr>
      <vt:lpstr>The Buddha</vt:lpstr>
      <vt:lpstr>The 8-Fold Path</vt:lpstr>
      <vt:lpstr>Buddhism</vt:lpstr>
      <vt:lpstr>PowerPoint Presentation</vt:lpstr>
      <vt:lpstr>PowerPoint Presentation</vt:lpstr>
      <vt:lpstr>PowerPoint Presentation</vt:lpstr>
      <vt:lpstr>PowerPoint Presentation</vt:lpstr>
      <vt:lpstr>PowerPoint Presentation</vt:lpstr>
      <vt:lpstr>Yoga</vt:lpstr>
      <vt:lpstr>PowerPoint Presentation</vt:lpstr>
    </vt:vector>
  </TitlesOfParts>
  <Company>Issaquah School District 411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Santos, Megan    SHS - Staff</dc:creator>
  <cp:lastModifiedBy>Ulland, Ryer</cp:lastModifiedBy>
  <cp:revision>18</cp:revision>
  <cp:lastPrinted>2018-03-29T14:01:29Z</cp:lastPrinted>
  <dcterms:created xsi:type="dcterms:W3CDTF">2018-03-23T16:52:28Z</dcterms:created>
  <dcterms:modified xsi:type="dcterms:W3CDTF">2020-01-28T05:10:10Z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0x01010006BFC58226226A40802E54288CFDAAD7</vt:lpwstr>
  </property>
</Properties>
</file>