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7" r:id="rId3"/>
    <p:sldId id="256" r:id="rId4"/>
    <p:sldId id="261" r:id="rId5"/>
    <p:sldId id="264" r:id="rId6"/>
    <p:sldId id="265" r:id="rId7"/>
    <p:sldId id="266" r:id="rId8"/>
    <p:sldId id="278" r:id="rId9"/>
    <p:sldId id="262" r:id="rId10"/>
    <p:sldId id="271" r:id="rId11"/>
    <p:sldId id="272" r:id="rId12"/>
    <p:sldId id="273" r:id="rId13"/>
    <p:sldId id="274" r:id="rId14"/>
    <p:sldId id="275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8" r:id="rId23"/>
    <p:sldId id="287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43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763" y="1828800"/>
            <a:ext cx="990600" cy="228600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494" y="3264694"/>
            <a:ext cx="3859212" cy="22860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4C319D4F-CCAA-42C4-A099-7294D780BB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050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2275" y="401616"/>
              <a:ext cx="8326438" cy="3141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35"/>
            <p:cNvSpPr>
              <a:spLocks/>
            </p:cNvSpPr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147483646 h 9621"/>
                <a:gd name="T4" fmla="*/ 0 w 10000"/>
                <a:gd name="T5" fmla="*/ 2147483646 h 9621"/>
                <a:gd name="T6" fmla="*/ 0 w 10000"/>
                <a:gd name="T7" fmla="*/ 2147483646 h 9621"/>
                <a:gd name="T8" fmla="*/ 2147483646 w 10000"/>
                <a:gd name="T9" fmla="*/ 2147483646 h 9621"/>
                <a:gd name="T10" fmla="*/ 2147483646 w 10000"/>
                <a:gd name="T11" fmla="*/ 2147483646 h 9621"/>
                <a:gd name="T12" fmla="*/ 2147483646 w 10000"/>
                <a:gd name="T13" fmla="*/ 2147483646 h 9621"/>
                <a:gd name="T14" fmla="*/ 2147483646 w 10000"/>
                <a:gd name="T15" fmla="*/ 0 h 9621"/>
                <a:gd name="T16" fmla="*/ 2147483646 w 10000"/>
                <a:gd name="T17" fmla="*/ 0 h 9621"/>
                <a:gd name="T18" fmla="*/ 2147483646 w 10000"/>
                <a:gd name="T19" fmla="*/ 2147483646 h 9621"/>
                <a:gd name="T20" fmla="*/ 2147483646 w 10000"/>
                <a:gd name="T21" fmla="*/ 2147483646 h 9621"/>
                <a:gd name="T22" fmla="*/ 2147483646 w 10000"/>
                <a:gd name="T23" fmla="*/ 2147483646 h 9621"/>
                <a:gd name="T24" fmla="*/ 2147483646 w 10000"/>
                <a:gd name="T25" fmla="*/ 2147483646 h 9621"/>
                <a:gd name="T26" fmla="*/ 2147483646 w 10000"/>
                <a:gd name="T27" fmla="*/ 2147483646 h 9621"/>
                <a:gd name="T28" fmla="*/ 2147483646 w 10000"/>
                <a:gd name="T29" fmla="*/ 2147483646 h 9621"/>
                <a:gd name="T30" fmla="*/ 2147483646 w 10000"/>
                <a:gd name="T31" fmla="*/ 2147483646 h 9621"/>
                <a:gd name="T32" fmla="*/ 2147483646 w 10000"/>
                <a:gd name="T33" fmla="*/ 2147483646 h 9621"/>
                <a:gd name="T34" fmla="*/ 2147483646 w 10000"/>
                <a:gd name="T35" fmla="*/ 2147483646 h 9621"/>
                <a:gd name="T36" fmla="*/ 2147483646 w 10000"/>
                <a:gd name="T37" fmla="*/ 2147483646 h 9621"/>
                <a:gd name="T38" fmla="*/ 2147483646 w 10000"/>
                <a:gd name="T39" fmla="*/ 2147483646 h 9621"/>
                <a:gd name="T40" fmla="*/ 2147483646 w 10000"/>
                <a:gd name="T41" fmla="*/ 2147483646 h 9621"/>
                <a:gd name="T42" fmla="*/ 2147483646 w 10000"/>
                <a:gd name="T43" fmla="*/ 2147483646 h 9621"/>
                <a:gd name="T44" fmla="*/ 2147483646 w 10000"/>
                <a:gd name="T45" fmla="*/ 2147483646 h 9621"/>
                <a:gd name="T46" fmla="*/ 2147483646 w 10000"/>
                <a:gd name="T47" fmla="*/ 2147483646 h 9621"/>
                <a:gd name="T48" fmla="*/ 2147483646 w 10000"/>
                <a:gd name="T49" fmla="*/ 2147483646 h 9621"/>
                <a:gd name="T50" fmla="*/ 2147483646 w 10000"/>
                <a:gd name="T51" fmla="*/ 2147483646 h 9621"/>
                <a:gd name="T52" fmla="*/ 2147483646 w 10000"/>
                <a:gd name="T53" fmla="*/ 2147483646 h 9621"/>
                <a:gd name="T54" fmla="*/ 2147483646 w 10000"/>
                <a:gd name="T55" fmla="*/ 2147483646 h 9621"/>
                <a:gd name="T56" fmla="*/ 2147483646 w 10000"/>
                <a:gd name="T57" fmla="*/ 2147483646 h 9621"/>
                <a:gd name="T58" fmla="*/ 2147483646 w 10000"/>
                <a:gd name="T59" fmla="*/ 2147483646 h 9621"/>
                <a:gd name="T60" fmla="*/ 2147483646 w 10000"/>
                <a:gd name="T61" fmla="*/ 2147483646 h 9621"/>
                <a:gd name="T62" fmla="*/ 2147483646 w 10000"/>
                <a:gd name="T63" fmla="*/ 2147483646 h 9621"/>
                <a:gd name="T64" fmla="*/ 2147483646 w 10000"/>
                <a:gd name="T65" fmla="*/ 2147483646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3C71EBD6-DCFE-4717-B34D-1075DDEC94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701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6359946" y="2780895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5775" y="4343161"/>
              <a:ext cx="8181975" cy="2112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35"/>
            <p:cNvSpPr>
              <a:spLocks/>
            </p:cNvSpPr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147483646 h 9621"/>
                <a:gd name="T4" fmla="*/ 0 w 10000"/>
                <a:gd name="T5" fmla="*/ 2147483646 h 9621"/>
                <a:gd name="T6" fmla="*/ 0 w 10000"/>
                <a:gd name="T7" fmla="*/ 2147483646 h 9621"/>
                <a:gd name="T8" fmla="*/ 2147483646 w 10000"/>
                <a:gd name="T9" fmla="*/ 2147483646 h 9621"/>
                <a:gd name="T10" fmla="*/ 2147483646 w 10000"/>
                <a:gd name="T11" fmla="*/ 2147483646 h 9621"/>
                <a:gd name="T12" fmla="*/ 2147483646 w 10000"/>
                <a:gd name="T13" fmla="*/ 2147483646 h 9621"/>
                <a:gd name="T14" fmla="*/ 2147483646 w 10000"/>
                <a:gd name="T15" fmla="*/ 0 h 9621"/>
                <a:gd name="T16" fmla="*/ 2147483646 w 10000"/>
                <a:gd name="T17" fmla="*/ 0 h 9621"/>
                <a:gd name="T18" fmla="*/ 2147483646 w 10000"/>
                <a:gd name="T19" fmla="*/ 2147483646 h 9621"/>
                <a:gd name="T20" fmla="*/ 2147483646 w 10000"/>
                <a:gd name="T21" fmla="*/ 2147483646 h 9621"/>
                <a:gd name="T22" fmla="*/ 2147483646 w 10000"/>
                <a:gd name="T23" fmla="*/ 2147483646 h 9621"/>
                <a:gd name="T24" fmla="*/ 2147483646 w 10000"/>
                <a:gd name="T25" fmla="*/ 2147483646 h 9621"/>
                <a:gd name="T26" fmla="*/ 2147483646 w 10000"/>
                <a:gd name="T27" fmla="*/ 2147483646 h 9621"/>
                <a:gd name="T28" fmla="*/ 2147483646 w 10000"/>
                <a:gd name="T29" fmla="*/ 2147483646 h 9621"/>
                <a:gd name="T30" fmla="*/ 2147483646 w 10000"/>
                <a:gd name="T31" fmla="*/ 2147483646 h 9621"/>
                <a:gd name="T32" fmla="*/ 2147483646 w 10000"/>
                <a:gd name="T33" fmla="*/ 2147483646 h 9621"/>
                <a:gd name="T34" fmla="*/ 2147483646 w 10000"/>
                <a:gd name="T35" fmla="*/ 2147483646 h 9621"/>
                <a:gd name="T36" fmla="*/ 2147483646 w 10000"/>
                <a:gd name="T37" fmla="*/ 2147483646 h 9621"/>
                <a:gd name="T38" fmla="*/ 2147483646 w 10000"/>
                <a:gd name="T39" fmla="*/ 2147483646 h 9621"/>
                <a:gd name="T40" fmla="*/ 2147483646 w 10000"/>
                <a:gd name="T41" fmla="*/ 2147483646 h 9621"/>
                <a:gd name="T42" fmla="*/ 2147483646 w 10000"/>
                <a:gd name="T43" fmla="*/ 2147483646 h 9621"/>
                <a:gd name="T44" fmla="*/ 2147483646 w 10000"/>
                <a:gd name="T45" fmla="*/ 2147483646 h 9621"/>
                <a:gd name="T46" fmla="*/ 2147483646 w 10000"/>
                <a:gd name="T47" fmla="*/ 2147483646 h 9621"/>
                <a:gd name="T48" fmla="*/ 2147483646 w 10000"/>
                <a:gd name="T49" fmla="*/ 2147483646 h 9621"/>
                <a:gd name="T50" fmla="*/ 2147483646 w 10000"/>
                <a:gd name="T51" fmla="*/ 2147483646 h 9621"/>
                <a:gd name="T52" fmla="*/ 2147483646 w 10000"/>
                <a:gd name="T53" fmla="*/ 2147483646 h 9621"/>
                <a:gd name="T54" fmla="*/ 2147483646 w 10000"/>
                <a:gd name="T55" fmla="*/ 2147483646 h 9621"/>
                <a:gd name="T56" fmla="*/ 2147483646 w 10000"/>
                <a:gd name="T57" fmla="*/ 2147483646 h 9621"/>
                <a:gd name="T58" fmla="*/ 2147483646 w 10000"/>
                <a:gd name="T59" fmla="*/ 2147483646 h 9621"/>
                <a:gd name="T60" fmla="*/ 2147483646 w 10000"/>
                <a:gd name="T61" fmla="*/ 2147483646 h 9621"/>
                <a:gd name="T62" fmla="*/ 2147483646 w 10000"/>
                <a:gd name="T63" fmla="*/ 2147483646 h 9621"/>
                <a:gd name="T64" fmla="*/ 2147483646 w 10000"/>
                <a:gd name="T65" fmla="*/ 2147483646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ABC818DC-6D17-4D61-B915-5BD4B78FB3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5771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89932">
              <a:off x="6359946" y="4309201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34"/>
            <p:cNvSpPr>
              <a:spLocks/>
            </p:cNvSpPr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147483646 h 9621"/>
                <a:gd name="T4" fmla="*/ 0 w 10000"/>
                <a:gd name="T5" fmla="*/ 2147483646 h 9621"/>
                <a:gd name="T6" fmla="*/ 0 w 10000"/>
                <a:gd name="T7" fmla="*/ 2147483646 h 9621"/>
                <a:gd name="T8" fmla="*/ 2147483646 w 10000"/>
                <a:gd name="T9" fmla="*/ 2147483646 h 9621"/>
                <a:gd name="T10" fmla="*/ 2147483646 w 10000"/>
                <a:gd name="T11" fmla="*/ 2147483646 h 9621"/>
                <a:gd name="T12" fmla="*/ 2147483646 w 10000"/>
                <a:gd name="T13" fmla="*/ 2147483646 h 9621"/>
                <a:gd name="T14" fmla="*/ 2147483646 w 10000"/>
                <a:gd name="T15" fmla="*/ 0 h 9621"/>
                <a:gd name="T16" fmla="*/ 2147483646 w 10000"/>
                <a:gd name="T17" fmla="*/ 0 h 9621"/>
                <a:gd name="T18" fmla="*/ 2147483646 w 10000"/>
                <a:gd name="T19" fmla="*/ 2147483646 h 9621"/>
                <a:gd name="T20" fmla="*/ 2147483646 w 10000"/>
                <a:gd name="T21" fmla="*/ 2147483646 h 9621"/>
                <a:gd name="T22" fmla="*/ 2147483646 w 10000"/>
                <a:gd name="T23" fmla="*/ 2147483646 h 9621"/>
                <a:gd name="T24" fmla="*/ 2147483646 w 10000"/>
                <a:gd name="T25" fmla="*/ 2147483646 h 9621"/>
                <a:gd name="T26" fmla="*/ 2147483646 w 10000"/>
                <a:gd name="T27" fmla="*/ 2147483646 h 9621"/>
                <a:gd name="T28" fmla="*/ 2147483646 w 10000"/>
                <a:gd name="T29" fmla="*/ 2147483646 h 9621"/>
                <a:gd name="T30" fmla="*/ 2147483646 w 10000"/>
                <a:gd name="T31" fmla="*/ 2147483646 h 9621"/>
                <a:gd name="T32" fmla="*/ 2147483646 w 10000"/>
                <a:gd name="T33" fmla="*/ 2147483646 h 9621"/>
                <a:gd name="T34" fmla="*/ 2147483646 w 10000"/>
                <a:gd name="T35" fmla="*/ 2147483646 h 9621"/>
                <a:gd name="T36" fmla="*/ 2147483646 w 10000"/>
                <a:gd name="T37" fmla="*/ 2147483646 h 9621"/>
                <a:gd name="T38" fmla="*/ 2147483646 w 10000"/>
                <a:gd name="T39" fmla="*/ 2147483646 h 9621"/>
                <a:gd name="T40" fmla="*/ 2147483646 w 10000"/>
                <a:gd name="T41" fmla="*/ 2147483646 h 9621"/>
                <a:gd name="T42" fmla="*/ 2147483646 w 10000"/>
                <a:gd name="T43" fmla="*/ 2147483646 h 9621"/>
                <a:gd name="T44" fmla="*/ 2147483646 w 10000"/>
                <a:gd name="T45" fmla="*/ 2147483646 h 9621"/>
                <a:gd name="T46" fmla="*/ 2147483646 w 10000"/>
                <a:gd name="T47" fmla="*/ 2147483646 h 9621"/>
                <a:gd name="T48" fmla="*/ 2147483646 w 10000"/>
                <a:gd name="T49" fmla="*/ 2147483646 h 9621"/>
                <a:gd name="T50" fmla="*/ 2147483646 w 10000"/>
                <a:gd name="T51" fmla="*/ 2147483646 h 9621"/>
                <a:gd name="T52" fmla="*/ 2147483646 w 10000"/>
                <a:gd name="T53" fmla="*/ 2147483646 h 9621"/>
                <a:gd name="T54" fmla="*/ 2147483646 w 10000"/>
                <a:gd name="T55" fmla="*/ 2147483646 h 9621"/>
                <a:gd name="T56" fmla="*/ 2147483646 w 10000"/>
                <a:gd name="T57" fmla="*/ 2147483646 h 9621"/>
                <a:gd name="T58" fmla="*/ 2147483646 w 10000"/>
                <a:gd name="T59" fmla="*/ 2147483646 h 9621"/>
                <a:gd name="T60" fmla="*/ 2147483646 w 10000"/>
                <a:gd name="T61" fmla="*/ 2147483646 h 9621"/>
                <a:gd name="T62" fmla="*/ 2147483646 w 10000"/>
                <a:gd name="T63" fmla="*/ 2147483646 h 9621"/>
                <a:gd name="T64" fmla="*/ 2147483646 w 10000"/>
                <a:gd name="T65" fmla="*/ 2147483646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36"/>
          <p:cNvSpPr txBox="1">
            <a:spLocks noChangeArrowheads="1"/>
          </p:cNvSpPr>
          <p:nvPr/>
        </p:nvSpPr>
        <p:spPr bwMode="gray">
          <a:xfrm>
            <a:off x="647700" y="652463"/>
            <a:ext cx="601663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0" smtClean="0">
                <a:solidFill>
                  <a:srgbClr val="EF53A5"/>
                </a:solidFill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8" name="TextBox 37"/>
          <p:cNvSpPr txBox="1">
            <a:spLocks noChangeArrowheads="1"/>
          </p:cNvSpPr>
          <p:nvPr/>
        </p:nvSpPr>
        <p:spPr bwMode="gray">
          <a:xfrm>
            <a:off x="7069138" y="2900363"/>
            <a:ext cx="6191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0" smtClean="0">
                <a:solidFill>
                  <a:srgbClr val="EF53A5"/>
                </a:solidFill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33B42DBE-1869-444B-B1F6-1743F4A580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3481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6359946" y="4311243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34"/>
            <p:cNvSpPr>
              <a:spLocks/>
            </p:cNvSpPr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147483646 h 9621"/>
                <a:gd name="T4" fmla="*/ 0 w 10000"/>
                <a:gd name="T5" fmla="*/ 2147483646 h 9621"/>
                <a:gd name="T6" fmla="*/ 0 w 10000"/>
                <a:gd name="T7" fmla="*/ 2147483646 h 9621"/>
                <a:gd name="T8" fmla="*/ 2147483646 w 10000"/>
                <a:gd name="T9" fmla="*/ 2147483646 h 9621"/>
                <a:gd name="T10" fmla="*/ 2147483646 w 10000"/>
                <a:gd name="T11" fmla="*/ 2147483646 h 9621"/>
                <a:gd name="T12" fmla="*/ 2147483646 w 10000"/>
                <a:gd name="T13" fmla="*/ 2147483646 h 9621"/>
                <a:gd name="T14" fmla="*/ 2147483646 w 10000"/>
                <a:gd name="T15" fmla="*/ 0 h 9621"/>
                <a:gd name="T16" fmla="*/ 2147483646 w 10000"/>
                <a:gd name="T17" fmla="*/ 0 h 9621"/>
                <a:gd name="T18" fmla="*/ 2147483646 w 10000"/>
                <a:gd name="T19" fmla="*/ 2147483646 h 9621"/>
                <a:gd name="T20" fmla="*/ 2147483646 w 10000"/>
                <a:gd name="T21" fmla="*/ 2147483646 h 9621"/>
                <a:gd name="T22" fmla="*/ 2147483646 w 10000"/>
                <a:gd name="T23" fmla="*/ 2147483646 h 9621"/>
                <a:gd name="T24" fmla="*/ 2147483646 w 10000"/>
                <a:gd name="T25" fmla="*/ 2147483646 h 9621"/>
                <a:gd name="T26" fmla="*/ 2147483646 w 10000"/>
                <a:gd name="T27" fmla="*/ 2147483646 h 9621"/>
                <a:gd name="T28" fmla="*/ 2147483646 w 10000"/>
                <a:gd name="T29" fmla="*/ 2147483646 h 9621"/>
                <a:gd name="T30" fmla="*/ 2147483646 w 10000"/>
                <a:gd name="T31" fmla="*/ 2147483646 h 9621"/>
                <a:gd name="T32" fmla="*/ 2147483646 w 10000"/>
                <a:gd name="T33" fmla="*/ 2147483646 h 9621"/>
                <a:gd name="T34" fmla="*/ 2147483646 w 10000"/>
                <a:gd name="T35" fmla="*/ 2147483646 h 9621"/>
                <a:gd name="T36" fmla="*/ 2147483646 w 10000"/>
                <a:gd name="T37" fmla="*/ 2147483646 h 9621"/>
                <a:gd name="T38" fmla="*/ 2147483646 w 10000"/>
                <a:gd name="T39" fmla="*/ 2147483646 h 9621"/>
                <a:gd name="T40" fmla="*/ 2147483646 w 10000"/>
                <a:gd name="T41" fmla="*/ 2147483646 h 9621"/>
                <a:gd name="T42" fmla="*/ 2147483646 w 10000"/>
                <a:gd name="T43" fmla="*/ 2147483646 h 9621"/>
                <a:gd name="T44" fmla="*/ 2147483646 w 10000"/>
                <a:gd name="T45" fmla="*/ 2147483646 h 9621"/>
                <a:gd name="T46" fmla="*/ 2147483646 w 10000"/>
                <a:gd name="T47" fmla="*/ 2147483646 h 9621"/>
                <a:gd name="T48" fmla="*/ 2147483646 w 10000"/>
                <a:gd name="T49" fmla="*/ 2147483646 h 9621"/>
                <a:gd name="T50" fmla="*/ 2147483646 w 10000"/>
                <a:gd name="T51" fmla="*/ 2147483646 h 9621"/>
                <a:gd name="T52" fmla="*/ 2147483646 w 10000"/>
                <a:gd name="T53" fmla="*/ 2147483646 h 9621"/>
                <a:gd name="T54" fmla="*/ 2147483646 w 10000"/>
                <a:gd name="T55" fmla="*/ 2147483646 h 9621"/>
                <a:gd name="T56" fmla="*/ 2147483646 w 10000"/>
                <a:gd name="T57" fmla="*/ 2147483646 h 9621"/>
                <a:gd name="T58" fmla="*/ 2147483646 w 10000"/>
                <a:gd name="T59" fmla="*/ 2147483646 h 9621"/>
                <a:gd name="T60" fmla="*/ 2147483646 w 10000"/>
                <a:gd name="T61" fmla="*/ 2147483646 h 9621"/>
                <a:gd name="T62" fmla="*/ 2147483646 w 10000"/>
                <a:gd name="T63" fmla="*/ 2147483646 h 9621"/>
                <a:gd name="T64" fmla="*/ 2147483646 w 10000"/>
                <a:gd name="T65" fmla="*/ 2147483646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3F8164EF-D1B4-4F52-AEA7-94EF5A9BA6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717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294063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49938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C50B3E44-5DF1-4AB2-9766-7A322BBD53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099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289300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49938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CD15F5B0-EFBD-41D2-B7B9-E2D3E68AA9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558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588" y="6388100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5938" y="6388100"/>
            <a:ext cx="3859212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F1071222-51A1-45D9-9EB3-3514D2D9C9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862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-1588" y="0"/>
            <a:ext cx="9120188" cy="6861175"/>
            <a:chOff x="-1588" y="0"/>
            <a:chExt cx="9120420" cy="686079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414338" y="401638"/>
            <a:ext cx="4611687" cy="6054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35"/>
          <p:cNvSpPr>
            <a:spLocks/>
          </p:cNvSpPr>
          <p:nvPr/>
        </p:nvSpPr>
        <p:spPr bwMode="gray">
          <a:xfrm rot="5400000">
            <a:off x="1298575" y="1765301"/>
            <a:ext cx="5997575" cy="3327400"/>
          </a:xfrm>
          <a:custGeom>
            <a:avLst/>
            <a:gdLst>
              <a:gd name="T0" fmla="*/ 0 w 4960"/>
              <a:gd name="T1" fmla="*/ 0 h 2752"/>
              <a:gd name="T2" fmla="*/ 0 w 4960"/>
              <a:gd name="T3" fmla="*/ 2147483646 h 2752"/>
              <a:gd name="T4" fmla="*/ 0 w 4960"/>
              <a:gd name="T5" fmla="*/ 2147483646 h 2752"/>
              <a:gd name="T6" fmla="*/ 0 w 4960"/>
              <a:gd name="T7" fmla="*/ 2147483646 h 2752"/>
              <a:gd name="T8" fmla="*/ 2147483646 w 4960"/>
              <a:gd name="T9" fmla="*/ 2147483646 h 2752"/>
              <a:gd name="T10" fmla="*/ 2147483646 w 4960"/>
              <a:gd name="T11" fmla="*/ 2147483646 h 2752"/>
              <a:gd name="T12" fmla="*/ 2147483646 w 4960"/>
              <a:gd name="T13" fmla="*/ 2147483646 h 2752"/>
              <a:gd name="T14" fmla="*/ 2147483646 w 4960"/>
              <a:gd name="T15" fmla="*/ 0 h 2752"/>
              <a:gd name="T16" fmla="*/ 2147483646 w 4960"/>
              <a:gd name="T17" fmla="*/ 0 h 2752"/>
              <a:gd name="T18" fmla="*/ 2147483646 w 4960"/>
              <a:gd name="T19" fmla="*/ 2147483646 h 2752"/>
              <a:gd name="T20" fmla="*/ 2147483646 w 4960"/>
              <a:gd name="T21" fmla="*/ 2147483646 h 2752"/>
              <a:gd name="T22" fmla="*/ 2147483646 w 4960"/>
              <a:gd name="T23" fmla="*/ 2147483646 h 2752"/>
              <a:gd name="T24" fmla="*/ 2147483646 w 4960"/>
              <a:gd name="T25" fmla="*/ 2147483646 h 2752"/>
              <a:gd name="T26" fmla="*/ 2147483646 w 4960"/>
              <a:gd name="T27" fmla="*/ 2147483646 h 2752"/>
              <a:gd name="T28" fmla="*/ 2147483646 w 4960"/>
              <a:gd name="T29" fmla="*/ 2147483646 h 2752"/>
              <a:gd name="T30" fmla="*/ 2147483646 w 4960"/>
              <a:gd name="T31" fmla="*/ 2147483646 h 2752"/>
              <a:gd name="T32" fmla="*/ 2147483646 w 4960"/>
              <a:gd name="T33" fmla="*/ 2147483646 h 2752"/>
              <a:gd name="T34" fmla="*/ 2147483646 w 4960"/>
              <a:gd name="T35" fmla="*/ 2147483646 h 2752"/>
              <a:gd name="T36" fmla="*/ 2147483646 w 4960"/>
              <a:gd name="T37" fmla="*/ 2147483646 h 2752"/>
              <a:gd name="T38" fmla="*/ 2147483646 w 4960"/>
              <a:gd name="T39" fmla="*/ 2147483646 h 2752"/>
              <a:gd name="T40" fmla="*/ 2147483646 w 4960"/>
              <a:gd name="T41" fmla="*/ 2147483646 h 2752"/>
              <a:gd name="T42" fmla="*/ 2147483646 w 4960"/>
              <a:gd name="T43" fmla="*/ 2147483646 h 2752"/>
              <a:gd name="T44" fmla="*/ 2147483646 w 4960"/>
              <a:gd name="T45" fmla="*/ 2147483646 h 2752"/>
              <a:gd name="T46" fmla="*/ 2147483646 w 4960"/>
              <a:gd name="T47" fmla="*/ 2147483646 h 2752"/>
              <a:gd name="T48" fmla="*/ 2147483646 w 4960"/>
              <a:gd name="T49" fmla="*/ 2147483646 h 2752"/>
              <a:gd name="T50" fmla="*/ 2147483646 w 4960"/>
              <a:gd name="T51" fmla="*/ 2147483646 h 2752"/>
              <a:gd name="T52" fmla="*/ 2147483646 w 4960"/>
              <a:gd name="T53" fmla="*/ 2147483646 h 2752"/>
              <a:gd name="T54" fmla="*/ 2147483646 w 4960"/>
              <a:gd name="T55" fmla="*/ 2147483646 h 2752"/>
              <a:gd name="T56" fmla="*/ 2147483646 w 4960"/>
              <a:gd name="T57" fmla="*/ 2147483646 h 2752"/>
              <a:gd name="T58" fmla="*/ 2147483646 w 4960"/>
              <a:gd name="T59" fmla="*/ 2147483646 h 2752"/>
              <a:gd name="T60" fmla="*/ 2147483646 w 4960"/>
              <a:gd name="T61" fmla="*/ 2147483646 h 2752"/>
              <a:gd name="T62" fmla="*/ 2147483646 w 4960"/>
              <a:gd name="T63" fmla="*/ 2147483646 h 2752"/>
              <a:gd name="T64" fmla="*/ 2147483646 w 4960"/>
              <a:gd name="T65" fmla="*/ 2147483646 h 2752"/>
              <a:gd name="T66" fmla="*/ 0 w 4960"/>
              <a:gd name="T67" fmla="*/ 0 h 2752"/>
              <a:gd name="T68" fmla="*/ 0 w 4960"/>
              <a:gd name="T69" fmla="*/ 0 h 275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>
              <a:gd name="T0" fmla="*/ 0 w 5760"/>
              <a:gd name="T1" fmla="*/ 0 h 4320"/>
              <a:gd name="T2" fmla="*/ 0 w 5760"/>
              <a:gd name="T3" fmla="*/ 2147483646 h 4320"/>
              <a:gd name="T4" fmla="*/ 2147483646 w 5760"/>
              <a:gd name="T5" fmla="*/ 2147483646 h 4320"/>
              <a:gd name="T6" fmla="*/ 2147483646 w 5760"/>
              <a:gd name="T7" fmla="*/ 0 h 4320"/>
              <a:gd name="T8" fmla="*/ 0 w 5760"/>
              <a:gd name="T9" fmla="*/ 0 h 4320"/>
              <a:gd name="T10" fmla="*/ 2147483646 w 5760"/>
              <a:gd name="T11" fmla="*/ 2147483646 h 4320"/>
              <a:gd name="T12" fmla="*/ 2147483646 w 5760"/>
              <a:gd name="T13" fmla="*/ 2147483646 h 4320"/>
              <a:gd name="T14" fmla="*/ 2147483646 w 5760"/>
              <a:gd name="T15" fmla="*/ 2147483646 h 4320"/>
              <a:gd name="T16" fmla="*/ 2147483646 w 5760"/>
              <a:gd name="T17" fmla="*/ 2147483646 h 4320"/>
              <a:gd name="T18" fmla="*/ 2147483646 w 5760"/>
              <a:gd name="T19" fmla="*/ 2147483646 h 43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163" y="6365875"/>
            <a:ext cx="38608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47ADE621-F272-4D0C-A03A-CFEE147739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190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5D9EA-F0C1-4CF6-A898-CE0FC056DA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9548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/>
            <p:cNvSpPr>
              <a:spLocks/>
            </p:cNvSpPr>
            <p:nvPr/>
          </p:nvSpPr>
          <p:spPr bwMode="gray">
            <a:xfrm rot="-5400000">
              <a:off x="3105027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6 h 2752"/>
                <a:gd name="T4" fmla="*/ 0 w 4960"/>
                <a:gd name="T5" fmla="*/ 2147483646 h 2752"/>
                <a:gd name="T6" fmla="*/ 0 w 4960"/>
                <a:gd name="T7" fmla="*/ 2147483646 h 2752"/>
                <a:gd name="T8" fmla="*/ 2147483646 w 4960"/>
                <a:gd name="T9" fmla="*/ 2147483646 h 2752"/>
                <a:gd name="T10" fmla="*/ 2147483646 w 4960"/>
                <a:gd name="T11" fmla="*/ 2147483646 h 2752"/>
                <a:gd name="T12" fmla="*/ 2147483646 w 4960"/>
                <a:gd name="T13" fmla="*/ 2147483646 h 2752"/>
                <a:gd name="T14" fmla="*/ 2147483646 w 4960"/>
                <a:gd name="T15" fmla="*/ 0 h 2752"/>
                <a:gd name="T16" fmla="*/ 2147483646 w 4960"/>
                <a:gd name="T17" fmla="*/ 0 h 2752"/>
                <a:gd name="T18" fmla="*/ 2147483646 w 4960"/>
                <a:gd name="T19" fmla="*/ 2147483646 h 2752"/>
                <a:gd name="T20" fmla="*/ 2147483646 w 4960"/>
                <a:gd name="T21" fmla="*/ 2147483646 h 2752"/>
                <a:gd name="T22" fmla="*/ 2147483646 w 4960"/>
                <a:gd name="T23" fmla="*/ 2147483646 h 2752"/>
                <a:gd name="T24" fmla="*/ 2147483646 w 4960"/>
                <a:gd name="T25" fmla="*/ 2147483646 h 2752"/>
                <a:gd name="T26" fmla="*/ 2147483646 w 4960"/>
                <a:gd name="T27" fmla="*/ 2147483646 h 2752"/>
                <a:gd name="T28" fmla="*/ 2147483646 w 4960"/>
                <a:gd name="T29" fmla="*/ 2147483646 h 2752"/>
                <a:gd name="T30" fmla="*/ 2147483646 w 4960"/>
                <a:gd name="T31" fmla="*/ 2147483646 h 2752"/>
                <a:gd name="T32" fmla="*/ 2147483646 w 4960"/>
                <a:gd name="T33" fmla="*/ 2147483646 h 2752"/>
                <a:gd name="T34" fmla="*/ 2147483646 w 4960"/>
                <a:gd name="T35" fmla="*/ 2147483646 h 2752"/>
                <a:gd name="T36" fmla="*/ 2147483646 w 4960"/>
                <a:gd name="T37" fmla="*/ 2147483646 h 2752"/>
                <a:gd name="T38" fmla="*/ 2147483646 w 4960"/>
                <a:gd name="T39" fmla="*/ 2147483646 h 2752"/>
                <a:gd name="T40" fmla="*/ 2147483646 w 4960"/>
                <a:gd name="T41" fmla="*/ 2147483646 h 2752"/>
                <a:gd name="T42" fmla="*/ 2147483646 w 4960"/>
                <a:gd name="T43" fmla="*/ 2147483646 h 2752"/>
                <a:gd name="T44" fmla="*/ 2147483646 w 4960"/>
                <a:gd name="T45" fmla="*/ 2147483646 h 2752"/>
                <a:gd name="T46" fmla="*/ 2147483646 w 4960"/>
                <a:gd name="T47" fmla="*/ 2147483646 h 2752"/>
                <a:gd name="T48" fmla="*/ 2147483646 w 4960"/>
                <a:gd name="T49" fmla="*/ 2147483646 h 2752"/>
                <a:gd name="T50" fmla="*/ 2147483646 w 4960"/>
                <a:gd name="T51" fmla="*/ 2147483646 h 2752"/>
                <a:gd name="T52" fmla="*/ 2147483646 w 4960"/>
                <a:gd name="T53" fmla="*/ 2147483646 h 2752"/>
                <a:gd name="T54" fmla="*/ 2147483646 w 4960"/>
                <a:gd name="T55" fmla="*/ 2147483646 h 2752"/>
                <a:gd name="T56" fmla="*/ 2147483646 w 4960"/>
                <a:gd name="T57" fmla="*/ 2147483646 h 2752"/>
                <a:gd name="T58" fmla="*/ 2147483646 w 4960"/>
                <a:gd name="T59" fmla="*/ 2147483646 h 2752"/>
                <a:gd name="T60" fmla="*/ 2147483646 w 4960"/>
                <a:gd name="T61" fmla="*/ 2147483646 h 2752"/>
                <a:gd name="T62" fmla="*/ 2147483646 w 4960"/>
                <a:gd name="T63" fmla="*/ 2147483646 h 2752"/>
                <a:gd name="T64" fmla="*/ 2147483646 w 4960"/>
                <a:gd name="T65" fmla="*/ 2147483646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912394">
              <a:off x="3320102" y="1458373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506EDFF1-45F8-44F4-A267-2832DF357D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79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AAF92-B2E7-41F5-96FD-9C489E1AED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834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1D2A0-38FD-4117-B42A-7AF9E3CA1E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281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1D5F0-4948-49F0-9C8D-26BD3D8162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24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ED46B482-0AB4-4143-89A0-7431AEFB06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06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4"/>
            <p:cNvSpPr>
              <a:spLocks/>
            </p:cNvSpPr>
            <p:nvPr/>
          </p:nvSpPr>
          <p:spPr bwMode="gray">
            <a:xfrm rot="-5400000">
              <a:off x="2548536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6 h 2752"/>
                <a:gd name="T4" fmla="*/ 0 w 4960"/>
                <a:gd name="T5" fmla="*/ 2147483646 h 2752"/>
                <a:gd name="T6" fmla="*/ 0 w 4960"/>
                <a:gd name="T7" fmla="*/ 2147483646 h 2752"/>
                <a:gd name="T8" fmla="*/ 2147483646 w 4960"/>
                <a:gd name="T9" fmla="*/ 2147483646 h 2752"/>
                <a:gd name="T10" fmla="*/ 2147483646 w 4960"/>
                <a:gd name="T11" fmla="*/ 2147483646 h 2752"/>
                <a:gd name="T12" fmla="*/ 2147483646 w 4960"/>
                <a:gd name="T13" fmla="*/ 2147483646 h 2752"/>
                <a:gd name="T14" fmla="*/ 2147483646 w 4960"/>
                <a:gd name="T15" fmla="*/ 0 h 2752"/>
                <a:gd name="T16" fmla="*/ 2147483646 w 4960"/>
                <a:gd name="T17" fmla="*/ 0 h 2752"/>
                <a:gd name="T18" fmla="*/ 2147483646 w 4960"/>
                <a:gd name="T19" fmla="*/ 2147483646 h 2752"/>
                <a:gd name="T20" fmla="*/ 2147483646 w 4960"/>
                <a:gd name="T21" fmla="*/ 2147483646 h 2752"/>
                <a:gd name="T22" fmla="*/ 2147483646 w 4960"/>
                <a:gd name="T23" fmla="*/ 2147483646 h 2752"/>
                <a:gd name="T24" fmla="*/ 2147483646 w 4960"/>
                <a:gd name="T25" fmla="*/ 2147483646 h 2752"/>
                <a:gd name="T26" fmla="*/ 2147483646 w 4960"/>
                <a:gd name="T27" fmla="*/ 2147483646 h 2752"/>
                <a:gd name="T28" fmla="*/ 2147483646 w 4960"/>
                <a:gd name="T29" fmla="*/ 2147483646 h 2752"/>
                <a:gd name="T30" fmla="*/ 2147483646 w 4960"/>
                <a:gd name="T31" fmla="*/ 2147483646 h 2752"/>
                <a:gd name="T32" fmla="*/ 2147483646 w 4960"/>
                <a:gd name="T33" fmla="*/ 2147483646 h 2752"/>
                <a:gd name="T34" fmla="*/ 2147483646 w 4960"/>
                <a:gd name="T35" fmla="*/ 2147483646 h 2752"/>
                <a:gd name="T36" fmla="*/ 2147483646 w 4960"/>
                <a:gd name="T37" fmla="*/ 2147483646 h 2752"/>
                <a:gd name="T38" fmla="*/ 2147483646 w 4960"/>
                <a:gd name="T39" fmla="*/ 2147483646 h 2752"/>
                <a:gd name="T40" fmla="*/ 2147483646 w 4960"/>
                <a:gd name="T41" fmla="*/ 2147483646 h 2752"/>
                <a:gd name="T42" fmla="*/ 2147483646 w 4960"/>
                <a:gd name="T43" fmla="*/ 2147483646 h 2752"/>
                <a:gd name="T44" fmla="*/ 2147483646 w 4960"/>
                <a:gd name="T45" fmla="*/ 2147483646 h 2752"/>
                <a:gd name="T46" fmla="*/ 2147483646 w 4960"/>
                <a:gd name="T47" fmla="*/ 2147483646 h 2752"/>
                <a:gd name="T48" fmla="*/ 2147483646 w 4960"/>
                <a:gd name="T49" fmla="*/ 2147483646 h 2752"/>
                <a:gd name="T50" fmla="*/ 2147483646 w 4960"/>
                <a:gd name="T51" fmla="*/ 2147483646 h 2752"/>
                <a:gd name="T52" fmla="*/ 2147483646 w 4960"/>
                <a:gd name="T53" fmla="*/ 2147483646 h 2752"/>
                <a:gd name="T54" fmla="*/ 2147483646 w 4960"/>
                <a:gd name="T55" fmla="*/ 2147483646 h 2752"/>
                <a:gd name="T56" fmla="*/ 2147483646 w 4960"/>
                <a:gd name="T57" fmla="*/ 2147483646 h 2752"/>
                <a:gd name="T58" fmla="*/ 2147483646 w 4960"/>
                <a:gd name="T59" fmla="*/ 2147483646 h 2752"/>
                <a:gd name="T60" fmla="*/ 2147483646 w 4960"/>
                <a:gd name="T61" fmla="*/ 2147483646 h 2752"/>
                <a:gd name="T62" fmla="*/ 2147483646 w 4960"/>
                <a:gd name="T63" fmla="*/ 2147483646 h 2752"/>
                <a:gd name="T64" fmla="*/ 2147483646 w 4960"/>
                <a:gd name="T65" fmla="*/ 2147483646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912394">
              <a:off x="2769747" y="1458373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FBDC2874-50D6-4C07-96B4-C013C8F650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044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4"/>
            <p:cNvSpPr>
              <a:spLocks/>
            </p:cNvSpPr>
            <p:nvPr/>
          </p:nvSpPr>
          <p:spPr bwMode="gray">
            <a:xfrm rot="-5400000">
              <a:off x="2852610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6 h 2752"/>
                <a:gd name="T4" fmla="*/ 0 w 4960"/>
                <a:gd name="T5" fmla="*/ 2147483646 h 2752"/>
                <a:gd name="T6" fmla="*/ 0 w 4960"/>
                <a:gd name="T7" fmla="*/ 2147483646 h 2752"/>
                <a:gd name="T8" fmla="*/ 2147483646 w 4960"/>
                <a:gd name="T9" fmla="*/ 2147483646 h 2752"/>
                <a:gd name="T10" fmla="*/ 2147483646 w 4960"/>
                <a:gd name="T11" fmla="*/ 2147483646 h 2752"/>
                <a:gd name="T12" fmla="*/ 2147483646 w 4960"/>
                <a:gd name="T13" fmla="*/ 2147483646 h 2752"/>
                <a:gd name="T14" fmla="*/ 2147483646 w 4960"/>
                <a:gd name="T15" fmla="*/ 0 h 2752"/>
                <a:gd name="T16" fmla="*/ 2147483646 w 4960"/>
                <a:gd name="T17" fmla="*/ 0 h 2752"/>
                <a:gd name="T18" fmla="*/ 2147483646 w 4960"/>
                <a:gd name="T19" fmla="*/ 2147483646 h 2752"/>
                <a:gd name="T20" fmla="*/ 2147483646 w 4960"/>
                <a:gd name="T21" fmla="*/ 2147483646 h 2752"/>
                <a:gd name="T22" fmla="*/ 2147483646 w 4960"/>
                <a:gd name="T23" fmla="*/ 2147483646 h 2752"/>
                <a:gd name="T24" fmla="*/ 2147483646 w 4960"/>
                <a:gd name="T25" fmla="*/ 2147483646 h 2752"/>
                <a:gd name="T26" fmla="*/ 2147483646 w 4960"/>
                <a:gd name="T27" fmla="*/ 2147483646 h 2752"/>
                <a:gd name="T28" fmla="*/ 2147483646 w 4960"/>
                <a:gd name="T29" fmla="*/ 2147483646 h 2752"/>
                <a:gd name="T30" fmla="*/ 2147483646 w 4960"/>
                <a:gd name="T31" fmla="*/ 2147483646 h 2752"/>
                <a:gd name="T32" fmla="*/ 2147483646 w 4960"/>
                <a:gd name="T33" fmla="*/ 2147483646 h 2752"/>
                <a:gd name="T34" fmla="*/ 2147483646 w 4960"/>
                <a:gd name="T35" fmla="*/ 2147483646 h 2752"/>
                <a:gd name="T36" fmla="*/ 2147483646 w 4960"/>
                <a:gd name="T37" fmla="*/ 2147483646 h 2752"/>
                <a:gd name="T38" fmla="*/ 2147483646 w 4960"/>
                <a:gd name="T39" fmla="*/ 2147483646 h 2752"/>
                <a:gd name="T40" fmla="*/ 2147483646 w 4960"/>
                <a:gd name="T41" fmla="*/ 2147483646 h 2752"/>
                <a:gd name="T42" fmla="*/ 2147483646 w 4960"/>
                <a:gd name="T43" fmla="*/ 2147483646 h 2752"/>
                <a:gd name="T44" fmla="*/ 2147483646 w 4960"/>
                <a:gd name="T45" fmla="*/ 2147483646 h 2752"/>
                <a:gd name="T46" fmla="*/ 2147483646 w 4960"/>
                <a:gd name="T47" fmla="*/ 2147483646 h 2752"/>
                <a:gd name="T48" fmla="*/ 2147483646 w 4960"/>
                <a:gd name="T49" fmla="*/ 2147483646 h 2752"/>
                <a:gd name="T50" fmla="*/ 2147483646 w 4960"/>
                <a:gd name="T51" fmla="*/ 2147483646 h 2752"/>
                <a:gd name="T52" fmla="*/ 2147483646 w 4960"/>
                <a:gd name="T53" fmla="*/ 2147483646 h 2752"/>
                <a:gd name="T54" fmla="*/ 2147483646 w 4960"/>
                <a:gd name="T55" fmla="*/ 2147483646 h 2752"/>
                <a:gd name="T56" fmla="*/ 2147483646 w 4960"/>
                <a:gd name="T57" fmla="*/ 2147483646 h 2752"/>
                <a:gd name="T58" fmla="*/ 2147483646 w 4960"/>
                <a:gd name="T59" fmla="*/ 2147483646 h 2752"/>
                <a:gd name="T60" fmla="*/ 2147483646 w 4960"/>
                <a:gd name="T61" fmla="*/ 2147483646 h 2752"/>
                <a:gd name="T62" fmla="*/ 2147483646 w 4960"/>
                <a:gd name="T63" fmla="*/ 2147483646 h 2752"/>
                <a:gd name="T64" fmla="*/ 2147483646 w 4960"/>
                <a:gd name="T65" fmla="*/ 2147483646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912394">
              <a:off x="3074559" y="1458373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7DA27126-EEA9-47A8-8140-31C45F681B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259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5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1" name="Freeform 5"/>
            <p:cNvSpPr>
              <a:spLocks/>
            </p:cNvSpPr>
            <p:nvPr/>
          </p:nvSpPr>
          <p:spPr bwMode="gray">
            <a:xfrm rot="-589932">
              <a:off x="6359946" y="1790293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24"/>
            <p:cNvSpPr>
              <a:spLocks/>
            </p:cNvSpPr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6 h 2752"/>
                <a:gd name="T4" fmla="*/ 0 w 4960"/>
                <a:gd name="T5" fmla="*/ 2147483646 h 2752"/>
                <a:gd name="T6" fmla="*/ 0 w 4960"/>
                <a:gd name="T7" fmla="*/ 2147483646 h 2752"/>
                <a:gd name="T8" fmla="*/ 2147483646 w 4960"/>
                <a:gd name="T9" fmla="*/ 2147483646 h 2752"/>
                <a:gd name="T10" fmla="*/ 2147483646 w 4960"/>
                <a:gd name="T11" fmla="*/ 2147483646 h 2752"/>
                <a:gd name="T12" fmla="*/ 2147483646 w 4960"/>
                <a:gd name="T13" fmla="*/ 2147483646 h 2752"/>
                <a:gd name="T14" fmla="*/ 2147483646 w 4960"/>
                <a:gd name="T15" fmla="*/ 0 h 2752"/>
                <a:gd name="T16" fmla="*/ 2147483646 w 4960"/>
                <a:gd name="T17" fmla="*/ 0 h 2752"/>
                <a:gd name="T18" fmla="*/ 2147483646 w 4960"/>
                <a:gd name="T19" fmla="*/ 2147483646 h 2752"/>
                <a:gd name="T20" fmla="*/ 2147483646 w 4960"/>
                <a:gd name="T21" fmla="*/ 2147483646 h 2752"/>
                <a:gd name="T22" fmla="*/ 2147483646 w 4960"/>
                <a:gd name="T23" fmla="*/ 2147483646 h 2752"/>
                <a:gd name="T24" fmla="*/ 2147483646 w 4960"/>
                <a:gd name="T25" fmla="*/ 2147483646 h 2752"/>
                <a:gd name="T26" fmla="*/ 2147483646 w 4960"/>
                <a:gd name="T27" fmla="*/ 2147483646 h 2752"/>
                <a:gd name="T28" fmla="*/ 2147483646 w 4960"/>
                <a:gd name="T29" fmla="*/ 2147483646 h 2752"/>
                <a:gd name="T30" fmla="*/ 2147483646 w 4960"/>
                <a:gd name="T31" fmla="*/ 2147483646 h 2752"/>
                <a:gd name="T32" fmla="*/ 2147483646 w 4960"/>
                <a:gd name="T33" fmla="*/ 2147483646 h 2752"/>
                <a:gd name="T34" fmla="*/ 2147483646 w 4960"/>
                <a:gd name="T35" fmla="*/ 2147483646 h 2752"/>
                <a:gd name="T36" fmla="*/ 2147483646 w 4960"/>
                <a:gd name="T37" fmla="*/ 2147483646 h 2752"/>
                <a:gd name="T38" fmla="*/ 2147483646 w 4960"/>
                <a:gd name="T39" fmla="*/ 2147483646 h 2752"/>
                <a:gd name="T40" fmla="*/ 2147483646 w 4960"/>
                <a:gd name="T41" fmla="*/ 2147483646 h 2752"/>
                <a:gd name="T42" fmla="*/ 2147483646 w 4960"/>
                <a:gd name="T43" fmla="*/ 2147483646 h 2752"/>
                <a:gd name="T44" fmla="*/ 2147483646 w 4960"/>
                <a:gd name="T45" fmla="*/ 2147483646 h 2752"/>
                <a:gd name="T46" fmla="*/ 2147483646 w 4960"/>
                <a:gd name="T47" fmla="*/ 2147483646 h 2752"/>
                <a:gd name="T48" fmla="*/ 2147483646 w 4960"/>
                <a:gd name="T49" fmla="*/ 2147483646 h 2752"/>
                <a:gd name="T50" fmla="*/ 2147483646 w 4960"/>
                <a:gd name="T51" fmla="*/ 2147483646 h 2752"/>
                <a:gd name="T52" fmla="*/ 2147483646 w 4960"/>
                <a:gd name="T53" fmla="*/ 2147483646 h 2752"/>
                <a:gd name="T54" fmla="*/ 2147483646 w 4960"/>
                <a:gd name="T55" fmla="*/ 2147483646 h 2752"/>
                <a:gd name="T56" fmla="*/ 2147483646 w 4960"/>
                <a:gd name="T57" fmla="*/ 2147483646 h 2752"/>
                <a:gd name="T58" fmla="*/ 2147483646 w 4960"/>
                <a:gd name="T59" fmla="*/ 2147483646 h 2752"/>
                <a:gd name="T60" fmla="*/ 2147483646 w 4960"/>
                <a:gd name="T61" fmla="*/ 2147483646 h 2752"/>
                <a:gd name="T62" fmla="*/ 2147483646 w 4960"/>
                <a:gd name="T63" fmla="*/ 2147483646 h 2752"/>
                <a:gd name="T64" fmla="*/ 2147483646 w 4960"/>
                <a:gd name="T65" fmla="*/ 2147483646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866775" y="927100"/>
            <a:ext cx="634523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3963" y="6365875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738" y="295275"/>
            <a:ext cx="790575" cy="768350"/>
          </a:xfrm>
          <a:prstGeom prst="rect">
            <a:avLst/>
          </a:prstGeom>
        </p:spPr>
        <p:txBody>
          <a:bodyPr anchor="b"/>
          <a:lstStyle>
            <a:lvl1pPr algn="ctr" eaLnBrk="1" hangingPunct="1">
              <a:defRPr sz="2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AF70774-C1F7-4DBE-B7C4-13F1823608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1" r:id="rId2"/>
    <p:sldLayoutId id="2147483936" r:id="rId3"/>
    <p:sldLayoutId id="2147483932" r:id="rId4"/>
    <p:sldLayoutId id="2147483933" r:id="rId5"/>
    <p:sldLayoutId id="2147483934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685800" indent="-282575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95885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233488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1508125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 idx="4294967295"/>
          </p:nvPr>
        </p:nvSpPr>
        <p:spPr>
          <a:xfrm>
            <a:off x="0" y="-304800"/>
            <a:ext cx="7772400" cy="1470025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685800" y="1165225"/>
            <a:ext cx="7772400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chemeClr val="tx1"/>
                </a:solidFill>
                <a:latin typeface="Calibri" panose="020F0502020204030204" pitchFamily="34" charset="0"/>
              </a:rPr>
              <a:t>Imagine you are a wealthy Native American in the Pacific Northwest before white Europeans have arrived. You and your neighbor have a quarrel over local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chemeClr val="tx1"/>
                </a:solidFill>
                <a:latin typeface="Calibri" panose="020F0502020204030204" pitchFamily="34" charset="0"/>
              </a:rPr>
              <a:t>fishing rights.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chemeClr val="tx1"/>
                </a:solidFill>
                <a:latin typeface="Calibri" panose="020F0502020204030204" pitchFamily="34" charset="0"/>
              </a:rPr>
              <a:t>How do you resolve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chemeClr val="tx1"/>
                </a:solidFill>
                <a:latin typeface="Calibri" panose="020F0502020204030204" pitchFamily="34" charset="0"/>
              </a:rPr>
              <a:t>the dispute?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0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0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chemeClr val="tx1"/>
                </a:solidFill>
                <a:latin typeface="Calibri" panose="020F0502020204030204" pitchFamily="34" charset="0"/>
              </a:rPr>
              <a:t>Now, If you chose a violent method, how would you resolve the dispute without using violence?</a:t>
            </a:r>
          </a:p>
        </p:txBody>
      </p:sp>
      <p:pic>
        <p:nvPicPr>
          <p:cNvPr id="15364" name="Picture 5" descr="NA danc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671763"/>
            <a:ext cx="4267200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838200"/>
            <a:ext cx="5562600" cy="860425"/>
          </a:xfrm>
        </p:spPr>
        <p:txBody>
          <a:bodyPr/>
          <a:lstStyle/>
          <a:p>
            <a:pPr eaLnBrk="1" hangingPunct="1"/>
            <a:r>
              <a:rPr lang="en-US" altLang="en-US" smtClean="0"/>
              <a:t>Plateau Indians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85800" y="1828800"/>
            <a:ext cx="75438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685800" indent="-3429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85850" indent="-3429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3200" dirty="0">
                <a:solidFill>
                  <a:schemeClr val="bg1"/>
                </a:solidFill>
              </a:rPr>
              <a:t>E.g. Nez Perce, Spokane, Colville, Flathead, Walla Walla.</a:t>
            </a:r>
          </a:p>
          <a:p>
            <a:pPr eaLnBrk="1" hangingPunct="1">
              <a:buFontTx/>
              <a:buChar char="•"/>
            </a:pPr>
            <a:r>
              <a:rPr lang="en-US" altLang="en-US" sz="3200" dirty="0">
                <a:solidFill>
                  <a:schemeClr val="bg1"/>
                </a:solidFill>
              </a:rPr>
              <a:t>Rougher natural environment</a:t>
            </a:r>
          </a:p>
          <a:p>
            <a:pPr lvl="1" eaLnBrk="1" hangingPunct="1">
              <a:buFontTx/>
              <a:buChar char="–"/>
            </a:pPr>
            <a:r>
              <a:rPr lang="en-US" altLang="en-US" sz="3200" dirty="0">
                <a:solidFill>
                  <a:schemeClr val="bg1"/>
                </a:solidFill>
              </a:rPr>
              <a:t>Hotter in summer, colder in winter</a:t>
            </a:r>
          </a:p>
          <a:p>
            <a:pPr lvl="1" eaLnBrk="1" hangingPunct="1">
              <a:buFontTx/>
              <a:buChar char="–"/>
            </a:pPr>
            <a:r>
              <a:rPr lang="en-US" altLang="en-US" sz="3200" dirty="0">
                <a:solidFill>
                  <a:schemeClr val="bg1"/>
                </a:solidFill>
              </a:rPr>
              <a:t>Less readily available food</a:t>
            </a:r>
          </a:p>
          <a:p>
            <a:pPr eaLnBrk="1" hangingPunct="1">
              <a:buFontTx/>
              <a:buChar char="•"/>
            </a:pPr>
            <a:r>
              <a:rPr lang="en-US" altLang="en-US" sz="3200" dirty="0">
                <a:solidFill>
                  <a:schemeClr val="bg1"/>
                </a:solidFill>
              </a:rPr>
              <a:t>Thus were nomadic</a:t>
            </a:r>
          </a:p>
          <a:p>
            <a:pPr lvl="1" eaLnBrk="1" hangingPunct="1">
              <a:buFontTx/>
              <a:buChar char="–"/>
            </a:pPr>
            <a:r>
              <a:rPr lang="en-US" altLang="en-US" sz="3200" dirty="0">
                <a:solidFill>
                  <a:schemeClr val="bg1"/>
                </a:solidFill>
              </a:rPr>
              <a:t>Lived in larger, roaming bands</a:t>
            </a:r>
          </a:p>
          <a:p>
            <a:pPr lvl="1" eaLnBrk="1" hangingPunct="1">
              <a:buFontTx/>
              <a:buChar char="–"/>
            </a:pPr>
            <a:r>
              <a:rPr lang="en-US" altLang="en-US" sz="3200" dirty="0">
                <a:solidFill>
                  <a:schemeClr val="bg1"/>
                </a:solidFill>
              </a:rPr>
              <a:t>Constant skirmishes over territory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30238"/>
            <a:ext cx="5562600" cy="860425"/>
          </a:xfrm>
        </p:spPr>
        <p:txBody>
          <a:bodyPr/>
          <a:lstStyle/>
          <a:p>
            <a:pPr eaLnBrk="1" hangingPunct="1"/>
            <a:r>
              <a:rPr lang="en-US" altLang="en-US" smtClean="0"/>
              <a:t>Politics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228600" y="3733800"/>
            <a:ext cx="72390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/>
            <a:r>
              <a:rPr lang="en-US" altLang="en-US" sz="2000" b="1" dirty="0">
                <a:solidFill>
                  <a:schemeClr val="bg1"/>
                </a:solidFill>
              </a:rPr>
              <a:t>Plateau</a:t>
            </a:r>
          </a:p>
          <a:p>
            <a:pPr lvl="2" eaLnBrk="1" hangingPunct="1">
              <a:buFontTx/>
              <a:buChar char="•"/>
            </a:pPr>
            <a:r>
              <a:rPr lang="en-US" altLang="en-US" sz="2000" dirty="0">
                <a:solidFill>
                  <a:schemeClr val="bg1"/>
                </a:solidFill>
              </a:rPr>
              <a:t>Also had chiefs, though often this was chosen by bravery, rather than material wealth.</a:t>
            </a:r>
          </a:p>
          <a:p>
            <a:pPr lvl="2" eaLnBrk="1" hangingPunct="1">
              <a:buFontTx/>
              <a:buChar char="•"/>
            </a:pPr>
            <a:r>
              <a:rPr lang="en-US" altLang="en-US" sz="2000" dirty="0">
                <a:solidFill>
                  <a:schemeClr val="bg1"/>
                </a:solidFill>
              </a:rPr>
              <a:t>Chief was president and chief justice in one, also sometimes spiritual leader.</a:t>
            </a:r>
          </a:p>
          <a:p>
            <a:pPr lvl="2" eaLnBrk="1" hangingPunct="1">
              <a:buFontTx/>
              <a:buChar char="•"/>
            </a:pPr>
            <a:r>
              <a:rPr lang="en-US" altLang="en-US" sz="2000" dirty="0">
                <a:solidFill>
                  <a:schemeClr val="bg1"/>
                </a:solidFill>
              </a:rPr>
              <a:t>More communal structure than coastal- tended to pool goods- though people didn’t have much, because moved around a lot</a:t>
            </a: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1295400" y="1490663"/>
            <a:ext cx="72390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 eaLnBrk="1" hangingPunct="1"/>
            <a:r>
              <a:rPr lang="en-US" altLang="en-US" b="1" dirty="0">
                <a:solidFill>
                  <a:schemeClr val="bg1"/>
                </a:solidFill>
              </a:rPr>
              <a:t>Coastal</a:t>
            </a:r>
          </a:p>
          <a:p>
            <a:pPr lvl="4" eaLnBrk="1" hangingPunct="1">
              <a:buFontTx/>
              <a:buChar char="•"/>
            </a:pPr>
            <a:r>
              <a:rPr lang="en-US" altLang="en-US" dirty="0">
                <a:solidFill>
                  <a:schemeClr val="bg1"/>
                </a:solidFill>
              </a:rPr>
              <a:t>Tribes and chiefs</a:t>
            </a:r>
          </a:p>
          <a:p>
            <a:pPr lvl="4" eaLnBrk="1" hangingPunct="1">
              <a:buFontTx/>
              <a:buChar char="•"/>
            </a:pPr>
            <a:r>
              <a:rPr lang="en-US" altLang="en-US" dirty="0">
                <a:solidFill>
                  <a:schemeClr val="bg1"/>
                </a:solidFill>
              </a:rPr>
              <a:t>Chief and his courts  was usually the richest guys</a:t>
            </a:r>
          </a:p>
          <a:p>
            <a:pPr lvl="4" eaLnBrk="1" hangingPunct="1">
              <a:buFontTx/>
              <a:buChar char="•"/>
            </a:pPr>
            <a:r>
              <a:rPr lang="en-US" altLang="en-US" dirty="0">
                <a:solidFill>
                  <a:schemeClr val="bg1"/>
                </a:solidFill>
              </a:rPr>
              <a:t>Slavery- generally captured women and children in wars-  More slaves= greater prestige </a:t>
            </a:r>
          </a:p>
          <a:p>
            <a:pPr lvl="4" eaLnBrk="1" hangingPunct="1">
              <a:buFontTx/>
              <a:buChar char="•"/>
            </a:pPr>
            <a:r>
              <a:rPr lang="en-US" altLang="en-US" dirty="0">
                <a:solidFill>
                  <a:schemeClr val="bg1"/>
                </a:solidFill>
              </a:rPr>
              <a:t>Note- different than chattel slavery of American South- could be freed and not determined by 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609600"/>
            <a:ext cx="5562600" cy="860425"/>
          </a:xfrm>
        </p:spPr>
        <p:txBody>
          <a:bodyPr/>
          <a:lstStyle/>
          <a:p>
            <a:pPr eaLnBrk="1" hangingPunct="1"/>
            <a:r>
              <a:rPr lang="en-US" altLang="en-US" smtClean="0"/>
              <a:t>Language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28600" y="4226908"/>
            <a:ext cx="7239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/>
            <a:r>
              <a:rPr lang="en-US" altLang="en-US" sz="2400" b="1" dirty="0">
                <a:solidFill>
                  <a:schemeClr val="bg1"/>
                </a:solidFill>
              </a:rPr>
              <a:t>Plateau</a:t>
            </a:r>
          </a:p>
          <a:p>
            <a:pPr lvl="2" eaLnBrk="1" hangingPunct="1"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 Broader range did allow for wider comprehension of language- still no written language. 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295400" y="1476881"/>
            <a:ext cx="7239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 eaLnBrk="1" hangingPunct="1"/>
            <a:r>
              <a:rPr lang="en-US" altLang="en-US" sz="2400" b="1" dirty="0">
                <a:solidFill>
                  <a:schemeClr val="bg1"/>
                </a:solidFill>
              </a:rPr>
              <a:t>Coastal</a:t>
            </a:r>
          </a:p>
          <a:p>
            <a:pPr lvl="4" eaLnBrk="1" hangingPunct="1">
              <a:buFont typeface="Courier New" panose="02070309020205020404" pitchFamily="49" charset="0"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Sedentary nature caused there to be great difference in languages, though as time went on (especially after the arrival of whites), there developed “trade jargons” like Chinook- that only had a 100 words or so (like “how much?”) but were known by most.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5562600" cy="860425"/>
          </a:xfrm>
        </p:spPr>
        <p:txBody>
          <a:bodyPr/>
          <a:lstStyle/>
          <a:p>
            <a:pPr eaLnBrk="1" hangingPunct="1"/>
            <a:r>
              <a:rPr lang="en-US" altLang="en-US" smtClean="0"/>
              <a:t>Economics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28600" y="4227513"/>
            <a:ext cx="7239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/>
            <a:r>
              <a:rPr lang="en-US" altLang="en-US" sz="2400" b="1" dirty="0">
                <a:solidFill>
                  <a:schemeClr val="bg1"/>
                </a:solidFill>
              </a:rPr>
              <a:t>Plateau</a:t>
            </a:r>
          </a:p>
          <a:p>
            <a:pPr lvl="2" eaLnBrk="1" hangingPunct="1"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 Much less trading because had less to trade- though did trade horses, etc.  Did also make elaborate ceremonial clothing. 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600200" y="1862138"/>
            <a:ext cx="7239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 eaLnBrk="1" hangingPunct="1"/>
            <a:r>
              <a:rPr lang="en-US" altLang="en-US" sz="2400" b="1" dirty="0">
                <a:solidFill>
                  <a:schemeClr val="bg1"/>
                </a:solidFill>
              </a:rPr>
              <a:t>Coastal</a:t>
            </a:r>
          </a:p>
          <a:p>
            <a:pPr lvl="4" eaLnBrk="1" hangingPunct="1"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Very practiced and enthusiastic traders- traded manufactured goods as well as food, clothing.</a:t>
            </a:r>
          </a:p>
          <a:p>
            <a:pPr lvl="4" eaLnBrk="1" hangingPunct="1"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Upon arrival of whites, metals and manufactured items highly prized.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60388"/>
            <a:ext cx="5562600" cy="860425"/>
          </a:xfrm>
        </p:spPr>
        <p:txBody>
          <a:bodyPr/>
          <a:lstStyle/>
          <a:p>
            <a:pPr eaLnBrk="1" hangingPunct="1"/>
            <a:r>
              <a:rPr lang="en-US" altLang="en-US" smtClean="0"/>
              <a:t>Religion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28600" y="3672910"/>
            <a:ext cx="7239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/>
            <a:r>
              <a:rPr lang="en-US" altLang="en-US" sz="2400" b="1" dirty="0">
                <a:solidFill>
                  <a:schemeClr val="bg1"/>
                </a:solidFill>
              </a:rPr>
              <a:t>Plateau</a:t>
            </a:r>
          </a:p>
          <a:p>
            <a:pPr lvl="2" eaLnBrk="1" hangingPunct="1"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</a:rPr>
              <a:t>Anamistic</a:t>
            </a:r>
            <a:r>
              <a:rPr lang="en-US" altLang="en-US" sz="2400" dirty="0">
                <a:solidFill>
                  <a:schemeClr val="bg1"/>
                </a:solidFill>
              </a:rPr>
              <a:t>- meaning nature based and personal</a:t>
            </a:r>
          </a:p>
          <a:p>
            <a:pPr lvl="4" eaLnBrk="1" hangingPunct="1"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 Centered around shaman- spiritual leader</a:t>
            </a:r>
          </a:p>
          <a:p>
            <a:pPr lvl="4" eaLnBrk="1" hangingPunct="1"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 Dangerous to be him- blamed for bad luck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371600" y="1497013"/>
            <a:ext cx="7239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 eaLnBrk="1" hangingPunct="1"/>
            <a:r>
              <a:rPr lang="en-US" altLang="en-US" sz="2400" b="1" dirty="0">
                <a:solidFill>
                  <a:schemeClr val="bg1"/>
                </a:solidFill>
              </a:rPr>
              <a:t>Coastal</a:t>
            </a:r>
          </a:p>
          <a:p>
            <a:pPr lvl="4" eaLnBrk="1" hangingPunct="1">
              <a:buFontTx/>
              <a:buChar char="•"/>
            </a:pPr>
            <a:r>
              <a:rPr lang="en-US" altLang="en-US" sz="2400" dirty="0" err="1">
                <a:solidFill>
                  <a:schemeClr val="bg1"/>
                </a:solidFill>
              </a:rPr>
              <a:t>Anamistic</a:t>
            </a:r>
            <a:r>
              <a:rPr lang="en-US" altLang="en-US" sz="2400" dirty="0">
                <a:solidFill>
                  <a:schemeClr val="bg1"/>
                </a:solidFill>
              </a:rPr>
              <a:t>: meaning nature based and personal</a:t>
            </a:r>
          </a:p>
          <a:p>
            <a:pPr lvl="4" eaLnBrk="1" hangingPunct="1">
              <a:buFontTx/>
              <a:buChar char="•"/>
            </a:pPr>
            <a:r>
              <a:rPr lang="en-US" altLang="en-US" sz="2400" dirty="0" err="1">
                <a:solidFill>
                  <a:schemeClr val="bg1"/>
                </a:solidFill>
              </a:rPr>
              <a:t>Polythesitic</a:t>
            </a:r>
            <a:r>
              <a:rPr lang="en-US" altLang="en-US" dirty="0">
                <a:solidFill>
                  <a:schemeClr val="bg1"/>
                </a:solidFill>
              </a:rPr>
              <a:t>: belief/worship of many Gods</a:t>
            </a:r>
          </a:p>
          <a:p>
            <a:pPr lvl="4" eaLnBrk="1" hangingPunct="1">
              <a:buFontTx/>
              <a:buChar char="•"/>
            </a:pP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b="1" dirty="0">
                <a:solidFill>
                  <a:schemeClr val="bg1"/>
                </a:solidFill>
              </a:rPr>
              <a:t>Burial Ceremonies Important- Dead often put above ground, to avoid animals carrying them off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50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5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5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5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5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en-US" altLang="en-US" smtClean="0"/>
              <a:t>Great Basin Indians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000" smtClean="0"/>
              <a:t>Had none of the civilized luxuries of the Plateau and Coastal Indians</a:t>
            </a:r>
          </a:p>
          <a:p>
            <a:pPr eaLnBrk="1" hangingPunct="1"/>
            <a:r>
              <a:rPr lang="en-US" altLang="en-US" sz="2000" smtClean="0"/>
              <a:t>Survival was biggest challenge</a:t>
            </a:r>
          </a:p>
          <a:p>
            <a:pPr eaLnBrk="1" hangingPunct="1"/>
            <a:r>
              <a:rPr lang="en-US" altLang="en-US" sz="2000" smtClean="0"/>
              <a:t>No real government or politics or common language</a:t>
            </a:r>
          </a:p>
          <a:p>
            <a:pPr eaLnBrk="1" hangingPunct="1"/>
            <a:r>
              <a:rPr lang="en-US" altLang="en-US" sz="2000" smtClean="0"/>
              <a:t>Religion still anamistic</a:t>
            </a:r>
          </a:p>
          <a:p>
            <a:pPr eaLnBrk="1" hangingPunct="1"/>
            <a:r>
              <a:rPr lang="en-US" altLang="en-US" sz="2000" smtClean="0"/>
              <a:t>Economics is a matter of survival</a:t>
            </a:r>
          </a:p>
          <a:p>
            <a:pPr eaLnBrk="1" hangingPunct="1"/>
            <a:r>
              <a:rPr lang="en-US" altLang="en-US" sz="2000" smtClean="0"/>
              <a:t>Nomadic, used teepees</a:t>
            </a:r>
          </a:p>
        </p:txBody>
      </p:sp>
      <p:pic>
        <p:nvPicPr>
          <p:cNvPr id="2970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75100"/>
            <a:ext cx="2735263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ctrTitle"/>
          </p:nvPr>
        </p:nvSpPr>
        <p:spPr>
          <a:xfrm>
            <a:off x="866775" y="2227263"/>
            <a:ext cx="5916613" cy="2549525"/>
          </a:xfrm>
        </p:spPr>
        <p:txBody>
          <a:bodyPr/>
          <a:lstStyle/>
          <a:p>
            <a:pPr eaLnBrk="1" hangingPunct="1"/>
            <a:r>
              <a:rPr lang="en-US" altLang="en-US" smtClean="0"/>
              <a:t>Native Americans and the West</a:t>
            </a:r>
          </a:p>
        </p:txBody>
      </p:sp>
      <p:sp>
        <p:nvSpPr>
          <p:cNvPr id="17411" name="Subtitle 2"/>
          <p:cNvSpPr>
            <a:spLocks noGrp="1"/>
          </p:cNvSpPr>
          <p:nvPr>
            <p:ph type="subTitle" idx="1"/>
          </p:nvPr>
        </p:nvSpPr>
        <p:spPr>
          <a:xfrm>
            <a:off x="866775" y="4776788"/>
            <a:ext cx="5916613" cy="8620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en-US" altLang="en-US" smtClean="0"/>
              <a:t>More movement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863600" y="2489200"/>
            <a:ext cx="7670800" cy="39878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After Civil War, U.S. begins expanding again</a:t>
            </a:r>
          </a:p>
          <a:p>
            <a:pPr eaLnBrk="1" hangingPunct="1"/>
            <a:r>
              <a:rPr lang="en-US" altLang="en-US" sz="2400" smtClean="0"/>
              <a:t>5 civilized tribes-Cherokee, Choctaw, Chickasaw, Creek, Iroquois, have Oklahoma</a:t>
            </a:r>
          </a:p>
          <a:p>
            <a:pPr eaLnBrk="1" hangingPunct="1"/>
            <a:r>
              <a:rPr lang="en-US" altLang="en-US" sz="2400" smtClean="0"/>
              <a:t>Many other Native Americans see writing on the wall and move farther West</a:t>
            </a:r>
          </a:p>
          <a:p>
            <a:pPr eaLnBrk="1" hangingPunct="1"/>
            <a:r>
              <a:rPr lang="en-US" altLang="en-US" sz="2400" smtClean="0"/>
              <a:t>Gold rush in California, statehood for CA and OR, homesteading, and the railroads on quicken this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Reservations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1722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800" dirty="0" smtClean="0">
                <a:solidFill>
                  <a:schemeClr val="bg1"/>
                </a:solidFill>
              </a:rPr>
              <a:t>Legally tribes were sovereign nations within US and had standing, diplomacy, etc., hence all the treaties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Actuality they had no rights.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U.S. starts to relocate them on reservations, Oklahoma 1</a:t>
            </a:r>
            <a:r>
              <a:rPr lang="en-US" altLang="en-US" sz="28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1840s 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idea then expands to West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Problem is they either </a:t>
            </a:r>
          </a:p>
          <a:p>
            <a:pPr lvl="1" indent="-283464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a.) keep shrinking the size of the land promised </a:t>
            </a:r>
          </a:p>
          <a:p>
            <a:pPr lvl="1" indent="-283464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b.) get really horrible land or </a:t>
            </a:r>
          </a:p>
          <a:p>
            <a:pPr lvl="1" indent="-283464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c.) add more tribes to land so amount becomes too small and fights start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Plus many tribes have sacred land and this is not it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571500" y="28416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War time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458200" cy="22098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Cheap treaties (like Medicine Creek) occurred to get land for people or railroad; most involved relocation =  upset natives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Mass slaughter of buffalo by settlers with guns throws off food, hunting, tribal patterns, established territory, etc. = more upset natives</a:t>
            </a:r>
          </a:p>
        </p:txBody>
      </p:sp>
      <p:pic>
        <p:nvPicPr>
          <p:cNvPr id="33796" name="Picture 4" descr="P7220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4343400"/>
            <a:ext cx="355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381000" y="4114800"/>
            <a:ext cx="49022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>
                <a:sym typeface="Wingdings" panose="05000000000000000000" pitchFamily="2" charset="2"/>
              </a:rPr>
              <a:t>   And seizure of sacred land like   </a:t>
            </a:r>
          </a:p>
          <a:p>
            <a:pPr eaLnBrk="1" hangingPunct="1"/>
            <a:r>
              <a:rPr lang="en-US" altLang="en-US" sz="2400">
                <a:sym typeface="Wingdings" panose="05000000000000000000" pitchFamily="2" charset="2"/>
              </a:rPr>
              <a:t>    Black Mountain Hills of Sioux  </a:t>
            </a:r>
          </a:p>
          <a:p>
            <a:pPr eaLnBrk="1" hangingPunct="1"/>
            <a:r>
              <a:rPr lang="en-US" altLang="en-US" sz="2400">
                <a:sym typeface="Wingdings" panose="05000000000000000000" pitchFamily="2" charset="2"/>
              </a:rPr>
              <a:t>    in South Dakota = even more    	upset natives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>
                <a:sym typeface="Wingdings" panose="05000000000000000000" pitchFamily="2" charset="2"/>
              </a:rPr>
              <a:t>   Lots of upset natives = war </a:t>
            </a:r>
          </a:p>
          <a:p>
            <a:pPr eaLnBrk="1" hangingPunct="1"/>
            <a:r>
              <a:rPr lang="en-US" altLang="en-US" sz="2400">
                <a:sym typeface="Wingdings" panose="05000000000000000000" pitchFamily="2" charset="2"/>
              </a:rPr>
              <a:t>    time</a:t>
            </a:r>
            <a:endParaRPr lang="en-US" altLang="en-US" sz="2400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229600" cy="1036638"/>
          </a:xfrm>
        </p:spPr>
        <p:txBody>
          <a:bodyPr/>
          <a:lstStyle/>
          <a:p>
            <a:pPr algn="ctr" eaLnBrk="1" hangingPunct="1"/>
            <a:r>
              <a:rPr lang="en-US" altLang="en-US" sz="4000" smtClean="0"/>
              <a:t>Potlatch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914400" y="2133600"/>
            <a:ext cx="8229600" cy="3992563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solidFill>
                  <a:schemeClr val="tx1"/>
                </a:solidFill>
              </a:rPr>
              <a:t>Demonstrates thoughts on wealth, etc.</a:t>
            </a:r>
          </a:p>
          <a:p>
            <a:pPr eaLnBrk="1" hangingPunct="1"/>
            <a:r>
              <a:rPr lang="en-US" altLang="en-US" sz="2400" smtClean="0">
                <a:solidFill>
                  <a:schemeClr val="tx1"/>
                </a:solidFill>
              </a:rPr>
              <a:t>Also demonstrates the style the Native Americans would use when trading.</a:t>
            </a:r>
          </a:p>
        </p:txBody>
      </p:sp>
      <p:pic>
        <p:nvPicPr>
          <p:cNvPr id="16388" name="Picture 3" descr="Edward_Curtis_Image_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505200"/>
            <a:ext cx="38608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P101003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38525"/>
            <a:ext cx="4227513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3"/>
          <p:cNvSpPr>
            <a:spLocks noGrp="1"/>
          </p:cNvSpPr>
          <p:nvPr>
            <p:ph type="ctrTitle"/>
          </p:nvPr>
        </p:nvSpPr>
        <p:spPr>
          <a:xfrm>
            <a:off x="866775" y="2227263"/>
            <a:ext cx="5916613" cy="2549525"/>
          </a:xfrm>
        </p:spPr>
        <p:txBody>
          <a:bodyPr/>
          <a:lstStyle/>
          <a:p>
            <a:pPr eaLnBrk="1" hangingPunct="1"/>
            <a:r>
              <a:rPr lang="en-US" altLang="en-US" smtClean="0"/>
              <a:t>Native American Tribes Project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66775" y="4776788"/>
            <a:ext cx="5916613" cy="862012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Directions: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775" y="2133600"/>
            <a:ext cx="7667625" cy="4114800"/>
          </a:xfrm>
        </p:spPr>
        <p:txBody>
          <a:bodyPr/>
          <a:lstStyle/>
          <a:p>
            <a:pPr marL="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You and your advertising team have been hired by a historical Native American tribe from the Pacific Northwest to develop a campaign to recruit new members. After spending a few days researching that tribe, its culture, and history, your group will be expected to advertise that tribe to the class. </a:t>
            </a: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You will put the main events into a visual presentation accompanied by a timeline and an advertising poster. Your presentation should be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no more than 7 minutes long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and will act as the class’ lecture on that particular tribe—there will be no additional lecture, so be sure to be as comprehensive as possible. </a:t>
            </a: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Each group will also write a short (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 page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“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factbook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” entry. Each member of your group must participate in both the written planning and the presentation itself. Each group must turn in a presentation,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factbook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entry, poster, and timeline. Finally the group must do some of its own research and turn in a group bibliography in correct format. </a:t>
            </a: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Decide how to tackle each of the following: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865188" y="927100"/>
            <a:ext cx="7516812" cy="709613"/>
          </a:xfrm>
        </p:spPr>
        <p:txBody>
          <a:bodyPr/>
          <a:lstStyle/>
          <a:p>
            <a:pPr eaLnBrk="1" hangingPunct="1"/>
            <a:r>
              <a:rPr lang="en-US" altLang="en-US" smtClean="0"/>
              <a:t>Requirements (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between 5-7 minutes long for whole presentation). </a:t>
            </a:r>
            <a:b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686800" cy="4648200"/>
          </a:xfrm>
        </p:spPr>
        <p:txBody>
          <a:bodyPr/>
          <a:lstStyle/>
          <a:p>
            <a:pPr marL="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Create a timeline (can be added to visual presentation)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showing the major events in the history of your tribe.</a:t>
            </a: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Develop a visual presentation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explaining the history, culture, and benefits of your tribe. The presentation should be done as a way to teach the class about the tribe, giving us background information. It must contain some type of extensive visual aid and can include the timeline and bibliography.</a:t>
            </a: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Create an advertising poster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that explains who your tribe is and why we should join. The poster should both catchy and informative with text and a visual aid. It should play up the good parts of your tribe either from the prehistoric era or modernity.</a:t>
            </a: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Each group must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write a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factbook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entry (must be turned in as a separate sheet of paper)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of 1 page, explaining the main events, location, leader, culture, tribe size, and merits of your tribe. A few pictures or a map of your tribes location is encouraged. Each group should write and turn in their own entry.  </a:t>
            </a: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Create a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Bibliography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following </a:t>
            </a:r>
            <a:r>
              <a:rPr lang="en-US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 MLA.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Your group bibliography must have at least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five sources NONE of which may be Wikipedia or sites of that ilk (amswers.com, </a:t>
            </a:r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etc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Tribes list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775" y="2489200"/>
            <a:ext cx="3636963" cy="3530600"/>
          </a:xfrm>
        </p:spPr>
        <p:txBody>
          <a:bodyPr/>
          <a:lstStyle/>
          <a:p>
            <a:pPr marL="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Nuu-chah-nulth (Nootka) (Keara)</a:t>
            </a: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Tlingit (Noah)</a:t>
            </a: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Coeur d’Alene (Marine)</a:t>
            </a: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Makah (Hugo)</a:t>
            </a: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Nisqually (Aaron)</a:t>
            </a: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Nez Perce (Ben)</a:t>
            </a: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Chinook (Tal)</a:t>
            </a: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Shoshonis (Jared)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37892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2489200"/>
            <a:ext cx="3636962" cy="3530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Kalapuyan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Puyallups (Jai)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Spokanes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Walla Walla (Parinita)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Tillamook (PJ)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Muckleshoot (Fernando)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Flathead (Ryan)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Paiute (Destiny)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18"/>
          <p:cNvSpPr>
            <a:spLocks noChangeArrowheads="1" noChangeShapeType="1" noTextEdit="1"/>
          </p:cNvSpPr>
          <p:nvPr/>
        </p:nvSpPr>
        <p:spPr bwMode="auto">
          <a:xfrm>
            <a:off x="838200" y="2209800"/>
            <a:ext cx="779145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889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Native Americans of the 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Pacific Northwest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533400"/>
            <a:ext cx="5562600" cy="860425"/>
          </a:xfrm>
        </p:spPr>
        <p:txBody>
          <a:bodyPr/>
          <a:lstStyle/>
          <a:p>
            <a:pPr eaLnBrk="1" hangingPunct="1"/>
            <a:r>
              <a:rPr lang="en-US" altLang="en-US" smtClean="0"/>
              <a:t>Earliest Inhabitants</a:t>
            </a: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966788" y="1636713"/>
            <a:ext cx="741521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 Ice Age (30,000 Years Ago) Northwest was very forbidding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 Glaciers in Puget Sound, Erupting Volcanoes, brutal weather 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 First inhabitants probably went across Bering Land Bridge about 30, 000 years ago, gradually walked south in search of game- formed earliest settlements 14, 000 years ago in NW. </a:t>
            </a:r>
          </a:p>
          <a:p>
            <a:pPr eaLnBrk="1" hangingPunct="1">
              <a:buFontTx/>
              <a:buChar char="•"/>
            </a:pPr>
            <a:endParaRPr lang="en-US" altLang="en-US" sz="2400" dirty="0"/>
          </a:p>
        </p:txBody>
      </p:sp>
      <p:pic>
        <p:nvPicPr>
          <p:cNvPr id="1843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67200"/>
            <a:ext cx="324802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kon%2520ti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857750"/>
            <a:ext cx="28575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7" descr="ma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34671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51816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 Walking Theories: </a:t>
            </a:r>
          </a:p>
          <a:p>
            <a:pPr marL="800100" lvl="1" indent="-342900" eaLnBrk="1" hangingPunct="1">
              <a:spcBef>
                <a:spcPct val="0"/>
              </a:spcBef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 Ice- Huge thick glaciers would have bridged Bering Strait</a:t>
            </a:r>
          </a:p>
          <a:p>
            <a:pPr marL="800100" lvl="1" indent="-342900" eaLnBrk="1" hangingPunct="1">
              <a:spcBef>
                <a:spcPct val="0"/>
              </a:spcBef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 Land- So much ice would have lowered sea level, and exposed what is now bottom of the Bering Sea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 Floating Theories</a:t>
            </a:r>
          </a:p>
          <a:p>
            <a:pPr marL="800100" lvl="1" indent="-342900" eaLnBrk="1" hangingPunct="1">
              <a:spcBef>
                <a:spcPct val="0"/>
              </a:spcBef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 Thor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Heirdall</a:t>
            </a:r>
            <a:r>
              <a:rPr lang="en-US" altLang="en-US" sz="2400" dirty="0" smtClean="0">
                <a:solidFill>
                  <a:schemeClr val="bg1"/>
                </a:solidFill>
              </a:rPr>
              <a:t> and the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Kon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Tiki</a:t>
            </a:r>
            <a:r>
              <a:rPr lang="en-US" altLang="en-US" sz="2400" dirty="0" smtClean="0">
                <a:solidFill>
                  <a:schemeClr val="bg1"/>
                </a:solidFill>
              </a:rPr>
              <a:t>, and the Ra II – primitive sailing vessels that made it across the Pacific, and Atlantic Oceans respectively.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 sz="2400" dirty="0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28600"/>
            <a:ext cx="5715000" cy="860425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How Did They Get Here?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914400" y="1600200"/>
            <a:ext cx="7620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 Continental Drift</a:t>
            </a:r>
          </a:p>
          <a:p>
            <a:pPr lvl="1" eaLnBrk="1" hangingPunct="1"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 Continents used to be closer together millions of years ago</a:t>
            </a:r>
          </a:p>
          <a:p>
            <a:pPr lvl="1" eaLnBrk="1" hangingPunct="1"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 But drifted apart long before humans evolved, which explains why no humans originally in Western Hemisphere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282575"/>
            <a:ext cx="6248400" cy="860425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How Did They Get Here?</a:t>
            </a:r>
          </a:p>
        </p:txBody>
      </p:sp>
      <p:pic>
        <p:nvPicPr>
          <p:cNvPr id="2048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03638"/>
            <a:ext cx="4114800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62000" y="1447800"/>
            <a:ext cx="7620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 The retreat of the glaciers from the area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 The horrific (but awesome) destruction caused by the glacial dams giving way, releasing Lake Missoula and Columbia River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 The flooding of Puget Sound by the Pacific Ocean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 Mt. </a:t>
            </a:r>
            <a:r>
              <a:rPr lang="en-US" altLang="en-US" sz="2400" dirty="0" err="1">
                <a:solidFill>
                  <a:schemeClr val="bg1"/>
                </a:solidFill>
              </a:rPr>
              <a:t>Mazama</a:t>
            </a:r>
            <a:r>
              <a:rPr lang="en-US" altLang="en-US" sz="2400" dirty="0">
                <a:solidFill>
                  <a:schemeClr val="bg1"/>
                </a:solidFill>
              </a:rPr>
              <a:t>- once a 12000 foot mountain, blew up and filled with water, became Crater Lake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 The entire history of Mt. St. Helens- a mountain grew from nothing to 10,000 feet, and then blew up 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 The building up of Mt. Rainier to 17,000 feet, then blew up current height of 14,000 feet</a:t>
            </a:r>
          </a:p>
          <a:p>
            <a:pPr eaLnBrk="1" hangingPunct="1">
              <a:buFontTx/>
              <a:buChar char="•"/>
            </a:pPr>
            <a:endParaRPr lang="en-US" altLang="en-US" sz="24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587375"/>
            <a:ext cx="8610600" cy="860425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Geologic Incident Native Americans Saw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609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Three classifications of PNW Indians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>
          <a:xfrm>
            <a:off x="533400" y="1871663"/>
            <a:ext cx="8229600" cy="1981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Coastal or Pacific Coastal Indians – Nootka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Great Plateau (and Alaskan) Indians – Cayuse, Walla Walla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Great Basin Indians – Shoshoni </a:t>
            </a:r>
          </a:p>
        </p:txBody>
      </p:sp>
      <p:pic>
        <p:nvPicPr>
          <p:cNvPr id="22532" name="Picture 3" descr="P10100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862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495300"/>
            <a:ext cx="5562600" cy="860425"/>
          </a:xfrm>
        </p:spPr>
        <p:txBody>
          <a:bodyPr/>
          <a:lstStyle/>
          <a:p>
            <a:pPr eaLnBrk="1" hangingPunct="1"/>
            <a:r>
              <a:rPr lang="en-US" altLang="en-US" smtClean="0"/>
              <a:t>Coastal Tribes</a:t>
            </a:r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685800" y="1300163"/>
            <a:ext cx="784860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685800" indent="-3429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dirty="0">
                <a:solidFill>
                  <a:schemeClr val="bg1"/>
                </a:solidFill>
              </a:rPr>
              <a:t>E.g. the </a:t>
            </a:r>
            <a:r>
              <a:rPr lang="en-US" altLang="en-US" sz="2000" dirty="0" err="1">
                <a:solidFill>
                  <a:schemeClr val="bg1"/>
                </a:solidFill>
              </a:rPr>
              <a:t>Colgulles</a:t>
            </a:r>
            <a:r>
              <a:rPr lang="en-US" altLang="en-US" sz="2000" dirty="0">
                <a:solidFill>
                  <a:schemeClr val="bg1"/>
                </a:solidFill>
              </a:rPr>
              <a:t>, </a:t>
            </a:r>
            <a:r>
              <a:rPr lang="en-US" altLang="en-US" sz="2000" dirty="0" err="1">
                <a:solidFill>
                  <a:schemeClr val="bg1"/>
                </a:solidFill>
              </a:rPr>
              <a:t>Upaquas</a:t>
            </a:r>
            <a:r>
              <a:rPr lang="en-US" altLang="en-US" sz="2000" dirty="0">
                <a:solidFill>
                  <a:schemeClr val="bg1"/>
                </a:solidFill>
              </a:rPr>
              <a:t>, Siletz, Tillamook, </a:t>
            </a:r>
            <a:r>
              <a:rPr lang="en-US" altLang="en-US" sz="2000" dirty="0" err="1">
                <a:solidFill>
                  <a:schemeClr val="bg1"/>
                </a:solidFill>
              </a:rPr>
              <a:t>Tulatin</a:t>
            </a:r>
            <a:r>
              <a:rPr lang="en-US" altLang="en-US" sz="2000" dirty="0">
                <a:solidFill>
                  <a:schemeClr val="bg1"/>
                </a:solidFill>
              </a:rPr>
              <a:t>, Makah, Chinook, </a:t>
            </a:r>
            <a:r>
              <a:rPr lang="en-US" altLang="en-US" sz="2000" dirty="0" err="1">
                <a:solidFill>
                  <a:schemeClr val="bg1"/>
                </a:solidFill>
              </a:rPr>
              <a:t>Pullyalup</a:t>
            </a:r>
            <a:r>
              <a:rPr lang="en-US" altLang="en-US" sz="2000" dirty="0">
                <a:solidFill>
                  <a:schemeClr val="bg1"/>
                </a:solidFill>
              </a:rPr>
              <a:t>, </a:t>
            </a:r>
            <a:r>
              <a:rPr lang="en-US" altLang="en-US" sz="2000" dirty="0" err="1">
                <a:solidFill>
                  <a:schemeClr val="bg1"/>
                </a:solidFill>
              </a:rPr>
              <a:t>Summi</a:t>
            </a:r>
            <a:r>
              <a:rPr lang="en-US" altLang="en-US" sz="2000" dirty="0">
                <a:solidFill>
                  <a:schemeClr val="bg1"/>
                </a:solidFill>
              </a:rPr>
              <a:t>, Muckleshoot, Nisqually.</a:t>
            </a:r>
          </a:p>
          <a:p>
            <a:pPr eaLnBrk="1" hangingPunct="1">
              <a:buFontTx/>
              <a:buChar char="•"/>
            </a:pPr>
            <a:r>
              <a:rPr lang="en-US" altLang="en-US" sz="2000" dirty="0">
                <a:solidFill>
                  <a:schemeClr val="bg1"/>
                </a:solidFill>
              </a:rPr>
              <a:t>Relatively easy life</a:t>
            </a:r>
          </a:p>
          <a:p>
            <a:pPr lvl="1" eaLnBrk="1" hangingPunct="1">
              <a:buFontTx/>
              <a:buChar char="–"/>
            </a:pPr>
            <a:r>
              <a:rPr lang="en-US" altLang="en-US" sz="2400" dirty="0">
                <a:solidFill>
                  <a:schemeClr val="bg1"/>
                </a:solidFill>
              </a:rPr>
              <a:t>Temperate Climate</a:t>
            </a:r>
          </a:p>
          <a:p>
            <a:pPr lvl="1" eaLnBrk="1" hangingPunct="1">
              <a:buFontTx/>
              <a:buChar char="–"/>
            </a:pPr>
            <a:r>
              <a:rPr lang="en-US" altLang="en-US" sz="2400" dirty="0">
                <a:solidFill>
                  <a:schemeClr val="bg1"/>
                </a:solidFill>
              </a:rPr>
              <a:t>Ample food from oceans and rivers</a:t>
            </a:r>
          </a:p>
          <a:p>
            <a:pPr lvl="1" eaLnBrk="1" hangingPunct="1">
              <a:buFontTx/>
              <a:buChar char="–"/>
            </a:pPr>
            <a:r>
              <a:rPr lang="en-US" altLang="en-US" sz="2400" dirty="0">
                <a:solidFill>
                  <a:schemeClr val="bg1"/>
                </a:solidFill>
              </a:rPr>
              <a:t>Thus lived in more permanent settlements</a:t>
            </a:r>
          </a:p>
          <a:p>
            <a:pPr lvl="1" eaLnBrk="1" hangingPunct="1">
              <a:buFontTx/>
              <a:buChar char="–"/>
            </a:pPr>
            <a:r>
              <a:rPr lang="en-US" altLang="en-US" sz="2400" dirty="0">
                <a:solidFill>
                  <a:schemeClr val="bg1"/>
                </a:solidFill>
              </a:rPr>
              <a:t>Though did travel a fair amount to trade, go to war, etc.  </a:t>
            </a:r>
          </a:p>
          <a:p>
            <a:pPr lvl="2" eaLnBrk="1" hangingPunct="1">
              <a:buFontTx/>
              <a:buChar char="•"/>
            </a:pPr>
            <a:r>
              <a:rPr lang="en-US" altLang="en-US" sz="2000" dirty="0">
                <a:solidFill>
                  <a:schemeClr val="bg1"/>
                </a:solidFill>
              </a:rPr>
              <a:t>The favored method of transport was the water, and they used large canoes to get around.</a:t>
            </a:r>
          </a:p>
          <a:p>
            <a:pPr lvl="1" eaLnBrk="1" hangingPunct="1">
              <a:buFontTx/>
              <a:buChar char="–"/>
            </a:pPr>
            <a:r>
              <a:rPr lang="en-US" altLang="en-US" sz="2400" dirty="0">
                <a:solidFill>
                  <a:schemeClr val="bg1"/>
                </a:solidFill>
              </a:rPr>
              <a:t>Also tended to keep them living near some body of water</a:t>
            </a:r>
          </a:p>
          <a:p>
            <a:pPr lvl="1" eaLnBrk="1" hangingPunct="1">
              <a:buFontTx/>
              <a:buChar char="–"/>
            </a:pPr>
            <a:r>
              <a:rPr lang="en-US" altLang="en-US" sz="2400" dirty="0">
                <a:solidFill>
                  <a:schemeClr val="bg1"/>
                </a:solidFill>
              </a:rPr>
              <a:t>Tended to live in small, isolated groups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347</TotalTime>
  <Words>1570</Words>
  <Application>Microsoft Office PowerPoint</Application>
  <PresentationFormat>On-screen Show (4:3)</PresentationFormat>
  <Paragraphs>145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Century Gothic</vt:lpstr>
      <vt:lpstr>Courier New</vt:lpstr>
      <vt:lpstr>Impact</vt:lpstr>
      <vt:lpstr>Times New Roman</vt:lpstr>
      <vt:lpstr>Wingdings</vt:lpstr>
      <vt:lpstr>Wingdings 3</vt:lpstr>
      <vt:lpstr>Ion Boardroom</vt:lpstr>
      <vt:lpstr>PowerPoint Presentation</vt:lpstr>
      <vt:lpstr>Potlatch</vt:lpstr>
      <vt:lpstr>PowerPoint Presentation</vt:lpstr>
      <vt:lpstr>Earliest Inhabitants</vt:lpstr>
      <vt:lpstr>How Did They Get Here?</vt:lpstr>
      <vt:lpstr>How Did They Get Here?</vt:lpstr>
      <vt:lpstr>Geologic Incident Native Americans Saw</vt:lpstr>
      <vt:lpstr>Three classifications of PNW Indians</vt:lpstr>
      <vt:lpstr>Coastal Tribes</vt:lpstr>
      <vt:lpstr>Plateau Indians</vt:lpstr>
      <vt:lpstr>Politics</vt:lpstr>
      <vt:lpstr>Language</vt:lpstr>
      <vt:lpstr>Economics</vt:lpstr>
      <vt:lpstr>Religion</vt:lpstr>
      <vt:lpstr>Great Basin Indians</vt:lpstr>
      <vt:lpstr>Native Americans and the West</vt:lpstr>
      <vt:lpstr>More movement</vt:lpstr>
      <vt:lpstr>Reservations</vt:lpstr>
      <vt:lpstr>War time</vt:lpstr>
      <vt:lpstr>Native American Tribes Project</vt:lpstr>
      <vt:lpstr>Directions: </vt:lpstr>
      <vt:lpstr>Requirements (be between 5-7 minutes long for whole presentation).  </vt:lpstr>
      <vt:lpstr>Tribes list 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Clothing</dc:title>
  <dc:creator>Alex Olsen</dc:creator>
  <cp:lastModifiedBy>Ulland, Ryer</cp:lastModifiedBy>
  <cp:revision>28</cp:revision>
  <dcterms:created xsi:type="dcterms:W3CDTF">2006-08-24T21:47:38Z</dcterms:created>
  <dcterms:modified xsi:type="dcterms:W3CDTF">2020-02-27T19:04:55Z</dcterms:modified>
</cp:coreProperties>
</file>