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18"/>
  </p:notesMasterIdLst>
  <p:handoutMasterIdLst>
    <p:handoutMasterId r:id="rId19"/>
  </p:handoutMasterIdLst>
  <p:sldIdLst>
    <p:sldId id="272"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7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9FC1B7E-09C2-402A-A61C-2B75D3D57BC4}" type="datetimeFigureOut">
              <a:rPr lang="en-US" smtClean="0"/>
              <a:t>2/3/2020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60D069E-7326-485A-93C5-C0878659F5BB}" type="slidenum">
              <a:rPr lang="en-US" smtClean="0"/>
              <a:t>‹#›</a:t>
            </a:fld>
            <a:endParaRPr lang="en-US"/>
          </a:p>
        </p:txBody>
      </p:sp>
    </p:spTree>
    <p:extLst>
      <p:ext uri="{BB962C8B-B14F-4D97-AF65-F5344CB8AC3E}">
        <p14:creationId xmlns:p14="http://schemas.microsoft.com/office/powerpoint/2010/main" val="40317510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7-01-26T16:45:00.301"/>
    </inkml:context>
    <inkml:brush xml:id="br0">
      <inkml:brushProperty name="width" value="0.05292" units="cm"/>
      <inkml:brushProperty name="height" value="0.05292" units="cm"/>
      <inkml:brushProperty name="color" value="#FF0000"/>
    </inkml:brush>
  </inkml:definitions>
  <inkml:trace contextRef="#ctx0" brushRef="#br0">24712 3986 0,'0'-17'31,"-35"17"32,0 0-63,-36-18 15,-17 0-15,0 18 16,-36 0-16,1-17 16,-1 17-16,-52-18 15,35 18-15,0 0 16,17 0-1,18 35-15,18-17 16,35 17-16,-17 18 16,-1-17-16,18 34 15,-35-35-15,53 1 16,-1-1-16,-17-17 15,1 17-15,-19 18 16,18 17-16,-17 1 16,17-18-16,0 53 15,17-18-15,-17 18 16,1 0-16,-1 35 15,17-71-15,-17 54 16,18-18-16,0-18 16,17 35-16,-17-17 15,35 17-15,-18 1 16,18-36-16,0 18 15,0 0-15,0 0 16,18-18-16,-18-18 16,35 19-16,18-1 15,18-35-15,-1 35 16,36 18-1,-18-53-15,36 35 16,17-18-16,35-17 16,-35-35-16,1 0 15,34-1-15,18-17 16,-35 0-16,-36 0 15,36 18-15,-36-18 16,-34 0-16,34 0 16,1 0-16,17 0 15,-36 0-15,37-35 16,-1-18-16,-18 17 15,-52 1-15,35-18 16,-18 18-16,0 0 16,-35-18-16,0 17 15,0-16-15,-18 16 16,-17-34-16,17 17 15,0-35-15,-17 35 16,17-18-16,-35 1 16,18-19-16,-18 36 15,0-17-15,0-18 16,0 0-1,0 17-15,0-35 16,0 36-16,0-1 16,-18-17-16,0-18 15,1 0-15,17 36 16,-18-1-16,18-35 15,-35 0-15,0 1 16,17 34-16,0-35 16,-17 18-16,0 17 15,-18-17-15,35 0 16,-35 35-16,0-17 15,0-19-15,18 36 16,-53-35-16,0 0 16,17 0-16,-35 17 15,18 1-15,0-1 16,0 18-16,0 0 15,-18-17-15,0 17 16,-18 0-16,-17 18 16,18-1-16,17 19 15,18 17-15,17 0 16,-17-36-1,18 36-15,-1 0 16,18 0-16,0 0 16,36 0-16,-1 0 15,-17 0-15,-18 0 16,17 18-16,-16 17 15,-19 18-15,0 0 16,1 0-16,17-18 16,18 36-16,-36 0 15,1-36-15,34 35 16,19-52-16,-19 53 15,19-36-15,-36 0 16,53 18-16,-35 18 16,17-36-16,0 18 15,1 17-15,-19 1 16,19 35-16,17-53 15,-18 35-15,-17 0 16,17 18-16,18-18 16,-18 0-16,1-17 15,17 35-15,0-18 16,0 0-1,-18-17-15,18 34 16,0-34-16,0 0 16,-17 17-16,17-18 15,0 1-15,0-18 16,0 17-16,0-17 15,0-17-15,0 34 16,0-17-16,0 0 16,17 17-16,-17-34 15,35 34-15,-17 1 16,17-1-16,1-17 15,-1 18-15,-17-18 16,35 35-16,-18-53 16,18 1-16,0 34 15,17 1-15,-17-18 16,18 35-16,-1-35 15,-17 0-15,35-18 16,18 18-16,-18-36 16,36 54-16,17-53 15,35-1-15,1-17 16,-1 0-1,18 0-15,-17 0 16,-36 0-16,-18 0 16,-17 0-16,-36 0 15,-17-17-15,-17-1 16,17 18-16,-53 0 15,17-35-15,19 17 16,-19-17-16,18-18 16,-17 0-16,17-35 15,-35 17-15,36 18 16,-1-35-16,-17 53 15,-1-36-15,1-17 16,-1-18-16,36-17 16,-53-18-16,18 17 15,-18-17-15,0 18 16,0 17-16,0 18 15,0-18-15,0 0 16,0 35-16,-18 18 16,18-17-16,-17-1 15,-1 1-15,-17 17 16,17-18-1,1 18-15,-1 18 16,0-18-16,18 0 16,-17 53-16,-1-53 15,18 18-15,-35 0 16,35 0-16,-36-18 15,19 17-15,-18 1 16,17-18-16,-53-17 16,54 34-16,-36-34 15,17 52-15,-34-17 16,35 0-16,-1 17 15,1 0-15,0 18 16,0-17-16,-1-19 16,-17 36-16,18 0 15,17 0-15,-17-35 16,0 17-16,0 18 15,-1-17-15,19-1 16,-1 1-16,-17 17 16,-1-36-16,1 36 15,-35-35-15,34 17 16,-17-17-1,1 35-15,-37-18 16,54 18-16,-35-17 16,17-1-16,-18-17 15,0 35-15,-34 0 16,34-35-16,1 35 15,-36-18-15,53 18 16,-18 0-16,18 0 16,0 0-16,0 0 15,1 0-15,-19 0 16,18 0-16,18 18 15,-36-1-15,36 18 16,17 1-16,-17-1 16,17 0-16,-34 18 15,34-17-15,-35-1 16,18 35-16,-18-34 15,17 34-15,-16-17 16,34 0-16,-17 0 16,-1 0-16,19 35 15,-19 0-15,19-35 16,17 18-1,-35 17-15,17-18 16,0-17-16,1 53 16,-19-18-16,19-17 15,17 35-15,0 17 16,0 1-16,0-18 15,0-1-15,0 1 16,17-35-16,-17-1 16,18 1-16,17-1 15,18 19-15,-18-1 16,18 0-16,36 0 15,-19-17-15,1 17 16,-1-35-16,1 35 16,-1-17-16,1-18 15,17-18-15,0 35 16,18-34-16,-18 34 15,36-34-15,-1-1 16,18 35-16,-17-52 16,-36-18-16,71 18 15,-53-18-15,17 0 16,1 17-1,-36-17-15,-18-17 16,-17 17-16,35-36 16,-52 1-16,17 0 15,0 0-15,-1-36 16,19 0-16,0 1 15,-36-1-15,18 1 16,35-18-16,-17-18 16,17 0-16,0 18 15,0-36-15,-17 18 16,-1 18-16,1 0 15,-36 35-15,18-53 16,-18 18-16,18-18 16,18 36-16,-18-1 15,-18-17-15,-17 35 16,-1-53-16,-17 36 15,0-36-15,0 35 16,0-17-16,0 35 16,0-35-16,0 0 15,-35 0-15,-18-18 16,18-35-1,-71 17-15,18 18 16,-1 0-16,1 18 16,-18-35-16,-17 35 15,35 17-15,17 18 16,-17-35-16,-35 17 15,52 1-15,-17 17 16,-18-18-16,0 18 16,18 36-16,53-1 15,-54-17-15,54 17 16,-35 18-16,-1-17 15,-17 17-15,17 0 16,18 0-16,18 0 16,-18 0-16,18 0 15,-18 0-15,0 0 16,0 17-16,0 1 15,18-1-15,0 1 16,-1-18-16,1 0 16,35 18-16,-17-18 15,-1 0 1,18 0-1,-18 0 1,1 0 0,17 17-16,-18-17 15,0 0 1,1 36-16,-54-19 15,18 19-15,18-19 16,-53 19-16,52-1 16,1-18-16,0 1 15,35-18-15,-18 18 16,18-18-1,0 0 1,-17 0-16,17 17 31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8-03-22T15:46:22.415"/>
    </inkml:context>
    <inkml:brush xml:id="br0">
      <inkml:brushProperty name="width" value="0.05292" units="cm"/>
      <inkml:brushProperty name="height" value="0.05292" units="cm"/>
      <inkml:brushProperty name="color" value="#FF0000"/>
    </inkml:brush>
  </inkml:definitions>
  <inkml:trace contextRef="#ctx0" brushRef="#br0">24712 3986 0,'0'-17'31,"-35"17"32,0 0-63,-36-18 15,-17 0-15,0 18 16,-36 0-16,1-17 16,-1 17-16,-52-18 15,35 18-15,0 0 16,17 0-1,18 35-15,18-17 16,35 17-16,-17 18 16,-1-17-16,18 34 15,-35-35-15,53 1 16,-1-1-16,-17-17 15,1 17-15,-19 18 16,18 17-16,-17 1 16,17-18-16,0 53 15,17-18-15,-17 18 16,1 0-16,-1 35 15,17-71-15,-17 54 16,18-18-16,0-18 16,17 35-16,-17-17 15,35 17-15,-18 1 16,18-36-16,0 18 15,0 0-15,0 0 16,18-18-16,-18-18 16,35 19-16,18-1 15,18-35-15,-1 35 16,36 18-1,-18-53-15,36 35 16,17-18-16,35-17 16,-35-35-16,1 0 15,34-1-15,18-17 16,-35 0-16,-36 0 15,36 18-15,-36-18 16,-34 0-16,34 0 16,1 0-16,17 0 15,-36 0-15,37-35 16,-1-18-16,-18 17 15,-52 1-15,35-18 16,-18 18-16,0 0 16,-35-18-16,0 17 15,0-16-15,-18 16 16,-17-34-16,17 17 15,0-35-15,-17 35 16,17-18-16,-35 1 16,18-19-16,-18 36 15,0-17-15,0-18 16,0 0-1,0 17-15,0-35 16,0 36-16,0-1 16,-18-17-16,0-18 15,1 0-15,17 36 16,-18-1-16,18-35 15,-35 0-15,0 1 16,17 34-16,0-35 16,-17 18-16,0 17 15,-18-17-15,35 0 16,-35 35-16,0-17 15,0-19-15,18 36 16,-53-35-16,0 0 16,17 0-16,-35 17 15,18 1-15,0-1 16,0 18-16,0 0 15,-18-17-15,0 17 16,-18 0-16,-17 18 16,18-1-16,17 19 15,18 17-15,17 0 16,-17-36-1,18 36-15,-1 0 16,18 0-16,0 0 16,36 0-16,-1 0 15,-17 0-15,-18 0 16,17 18-16,-16 17 15,-19 18-15,0 0 16,1 0-16,17-18 16,18 36-16,-36 0 15,1-36-15,34 35 16,19-52-16,-19 53 15,19-36-15,-36 0 16,53 18-16,-35 18 16,17-36-16,0 18 15,1 17-15,-19 1 16,19 35-16,17-53 15,-18 35-15,-17 0 16,17 18-16,18-18 16,-18 0-16,1-17 15,17 35-15,0-18 16,0 0-1,-18-17-15,18 34 16,0-34-16,0 0 16,-17 17-16,17-18 15,0 1-15,0-18 16,0 17-16,0-17 15,0-17-15,0 34 16,0-17-16,0 0 16,17 17-16,-17-34 15,35 34-15,-17 1 16,17-1-16,1-17 15,-1 18-15,-17-18 16,35 35-16,-18-53 16,18 1-16,0 34 15,17 1-15,-17-18 16,18 35-16,-1-35 15,-17 0-15,35-18 16,18 18-16,-18-36 16,36 54-16,17-53 15,35-1-15,1-17 16,-1 0-1,18 0-15,-17 0 16,-36 0-16,-18 0 16,-17 0-16,-36 0 15,-17-17-15,-17-1 16,17 18-16,-53 0 15,17-35-15,19 17 16,-19-17-16,18-18 16,-17 0-16,17-35 15,-35 17-15,36 18 16,-1-35-16,-17 53 15,-1-36-15,1-17 16,-1-18-16,36-17 16,-53-18-16,18 17 15,-18-17-15,0 18 16,0 17-16,0 18 15,0-18-15,0 0 16,0 35-16,-18 18 16,18-17-16,-17-1 15,-1 1-15,-17 17 16,17-18-1,1 18-15,-1 18 16,0-18-16,18 0 16,-17 53-16,-1-53 15,18 18-15,-35 0 16,35 0-16,-36-18 15,19 17-15,-18 1 16,17-18-16,-53-17 16,54 34-16,-36-34 15,17 52-15,-34-17 16,35 0-16,-1 17 15,1 0-15,0 18 16,0-17-16,-1-19 16,-17 36-16,18 0 15,17 0-15,-17-35 16,0 17-16,0 18 15,-1-17-15,19-1 16,-1 1-16,-17 17 16,-1-36-16,1 36 15,-35-35-15,34 17 16,-17-17-1,1 35-15,-37-18 16,54 18-16,-35-17 16,17-1-16,-18-17 15,0 35-15,-34 0 16,34-35-16,1 35 15,-36-18-15,53 18 16,-18 0-16,18 0 16,0 0-16,0 0 15,1 0-15,-19 0 16,18 0-16,18 18 15,-36-1-15,36 18 16,17 1-16,-17-1 16,17 0-16,-34 18 15,34-17-15,-35-1 16,18 35-16,-18-34 15,17 34-15,-16-17 16,34 0-16,-17 0 16,-1 0-16,19 35 15,-19 0-15,19-35 16,17 18-1,-35 17-15,17-18 16,0-17-16,1 53 16,-19-18-16,19-17 15,17 35-15,0 17 16,0 1-16,0-18 15,0-1-15,0 1 16,17-35-16,-17-1 16,18 1-16,17-1 15,18 19-15,-18-1 16,18 0-16,36 0 15,-19-17-15,1 17 16,-1-35-16,1 35 16,-1-17-16,1-18 15,17-18-15,0 35 16,18-34-16,-18 34 15,36-34-15,-1-1 16,18 35-16,-17-52 16,-36-18-16,71 18 15,-53-18-15,17 0 16,1 17-1,-36-17-15,-18-17 16,-17 17-16,35-36 16,-52 1-16,17 0 15,0 0-15,-1-36 16,19 0-16,0 1 15,-36-1-15,18 1 16,35-18-16,-17-18 16,17 0-16,0 18 15,0-36-15,-17 18 16,-1 18-16,1 0 15,-36 35-15,18-53 16,-18 18-16,18-18 16,18 36-16,-18-1 15,-18-17-15,-17 35 16,-1-53-16,-17 36 15,0-36-15,0 35 16,0-17-16,0 35 16,0-35-16,0 0 15,-35 0-15,-18-18 16,18-35-1,-71 17-15,18 18 16,-1 0-16,1 18 16,-18-35-16,-17 35 15,35 17-15,17 18 16,-17-35-16,-35 17 15,52 1-15,-17 17 16,-18-18-16,0 18 16,18 36-16,53-1 15,-54-17-15,54 17 16,-35 18-16,-1-17 15,-17 17-15,17 0 16,18 0-16,18 0 16,-18 0-16,18 0 15,-18 0-15,0 0 16,0 17-16,0 1 15,18-1-15,0 1 16,-1-18-16,1 0 16,35 18-16,-17-18 15,-1 0 1,18 0-1,-18 0 1,1 0 0,17 17-16,-18-17 15,0 0 1,1 36-16,-54-19 15,18 19-15,18-19 16,-53 19-16,52-1 16,1-18-16,0 1 15,35-18-15,-18 18 16,18-18-1,0 0 1,-17 0-16,17 17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734380E-5696-4D41-A730-E9FFA40335EC}" type="datetimeFigureOut">
              <a:rPr lang="en-US" smtClean="0"/>
              <a:t>2/3/2020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8D62C1E-DA3B-4F37-ADB7-E227C88367B0}" type="slidenum">
              <a:rPr lang="en-US" smtClean="0"/>
              <a:t>‹#›</a:t>
            </a:fld>
            <a:endParaRPr lang="en-US"/>
          </a:p>
        </p:txBody>
      </p:sp>
    </p:spTree>
    <p:extLst>
      <p:ext uri="{BB962C8B-B14F-4D97-AF65-F5344CB8AC3E}">
        <p14:creationId xmlns:p14="http://schemas.microsoft.com/office/powerpoint/2010/main" val="305855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703263" y="1154113"/>
            <a:ext cx="5543550" cy="3117850"/>
          </a:xfrm>
          <a:ln/>
        </p:spPr>
      </p:sp>
      <p:sp>
        <p:nvSpPr>
          <p:cNvPr id="2" name="Notes Placeholder 1"/>
          <p:cNvSpPr>
            <a:spLocks noGrp="1"/>
          </p:cNvSpPr>
          <p:nvPr>
            <p:ph type="body" idx="1"/>
          </p:nvPr>
        </p:nvSpPr>
        <p:spPr/>
        <p:txBody>
          <a:bodyPr/>
          <a:lstStyle/>
          <a:p>
            <a:r>
              <a:rPr lang="en-US"/>
              <a:t>http://college.holycross.edu/projects/himalayan_cultures/2006_plans/esnyder/h_practice_lesson_one.html</a:t>
            </a:r>
          </a:p>
        </p:txBody>
      </p:sp>
    </p:spTree>
    <p:extLst>
      <p:ext uri="{BB962C8B-B14F-4D97-AF65-F5344CB8AC3E}">
        <p14:creationId xmlns:p14="http://schemas.microsoft.com/office/powerpoint/2010/main" val="188932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2D7155-6094-48FE-8E01-CD37E9CE71AA}"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67275-80A5-4624-944B-924CFAF6B9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70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2D7155-6094-48FE-8E01-CD37E9CE71AA}"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46055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2D7155-6094-48FE-8E01-CD37E9CE71AA}"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59899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2D7155-6094-48FE-8E01-CD37E9CE71AA}"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78420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D7155-6094-48FE-8E01-CD37E9CE71AA}"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67275-80A5-4624-944B-924CFAF6B9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2D7155-6094-48FE-8E01-CD37E9CE71AA}"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330034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2D7155-6094-48FE-8E01-CD37E9CE71AA}"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204351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D7155-6094-48FE-8E01-CD37E9CE71AA}"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1242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D7155-6094-48FE-8E01-CD37E9CE71AA}" type="datetimeFigureOut">
              <a:rPr lang="en-US" smtClean="0"/>
              <a:t>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58012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D7155-6094-48FE-8E01-CD37E9CE71AA}" type="datetimeFigureOut">
              <a:rPr lang="en-US" smtClean="0"/>
              <a:t>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067275-80A5-4624-944B-924CFAF6B97D}" type="slidenum">
              <a:rPr lang="en-US" smtClean="0"/>
              <a:t>‹#›</a:t>
            </a:fld>
            <a:endParaRPr lang="en-US"/>
          </a:p>
        </p:txBody>
      </p:sp>
    </p:spTree>
    <p:extLst>
      <p:ext uri="{BB962C8B-B14F-4D97-AF65-F5344CB8AC3E}">
        <p14:creationId xmlns:p14="http://schemas.microsoft.com/office/powerpoint/2010/main" val="350012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2D7155-6094-48FE-8E01-CD37E9CE71AA}"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67275-80A5-4624-944B-924CFAF6B97D}" type="slidenum">
              <a:rPr lang="en-US" smtClean="0"/>
              <a:t>‹#›</a:t>
            </a:fld>
            <a:endParaRPr lang="en-US"/>
          </a:p>
        </p:txBody>
      </p:sp>
    </p:spTree>
    <p:extLst>
      <p:ext uri="{BB962C8B-B14F-4D97-AF65-F5344CB8AC3E}">
        <p14:creationId xmlns:p14="http://schemas.microsoft.com/office/powerpoint/2010/main" val="119392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D7155-6094-48FE-8E01-CD37E9CE71AA}" type="datetimeFigureOut">
              <a:rPr lang="en-US" smtClean="0"/>
              <a:t>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067275-80A5-4624-944B-924CFAF6B9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3958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customXml" Target="../ink/ink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17500" y="76201"/>
            <a:ext cx="1164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Hindu Deities</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243719" name="Text Box 7"/>
          <p:cNvSpPr txBox="1">
            <a:spLocks noChangeArrowheads="1"/>
          </p:cNvSpPr>
          <p:nvPr/>
        </p:nvSpPr>
        <p:spPr bwMode="auto">
          <a:xfrm>
            <a:off x="101600" y="990601"/>
            <a:ext cx="12090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marL="457200" indent="-457200" eaLnBrk="1" hangingPunct="1">
              <a:lnSpc>
                <a:spcPct val="100000"/>
              </a:lnSpc>
              <a:spcBef>
                <a:spcPct val="0"/>
              </a:spcBef>
              <a:buFont typeface="Arial" panose="020B0604020202020204" pitchFamily="34" charset="0"/>
              <a:buChar char="•"/>
            </a:pPr>
            <a:r>
              <a:rPr lang="en-US" sz="3600" dirty="0"/>
              <a:t>Some common misconceptions people have about Hinduism is that Hindus worship idols. This is understandable because the majority of the world is Islam and Christianity and these two religions forbid idolatry. However, in Hinduism, worshiping an idol is thought off as direct worship to the gods instead of a representation of the gods. That holds a big difference in our culture and is why it is a misconception. </a:t>
            </a:r>
          </a:p>
          <a:p>
            <a:pPr lvl="8" indent="0" eaLnBrk="1" hangingPunct="1">
              <a:spcBef>
                <a:spcPct val="0"/>
              </a:spcBef>
              <a:buNone/>
            </a:pPr>
            <a:r>
              <a:rPr lang="en-US" altLang="en-US" sz="2000" i="1">
                <a:solidFill>
                  <a:prstClr val="black"/>
                </a:solidFill>
                <a:latin typeface="Verdana" panose="020B0604030504040204" pitchFamily="34" charset="0"/>
                <a:cs typeface="Arial" panose="020B0604020202020204" pitchFamily="34" charset="0"/>
              </a:rPr>
              <a:t>						-</a:t>
            </a:r>
            <a:r>
              <a:rPr lang="en-US" altLang="en-US" sz="2000" i="1" dirty="0">
                <a:solidFill>
                  <a:prstClr val="black"/>
                </a:solidFill>
                <a:latin typeface="Verdana" panose="020B0604030504040204" pitchFamily="34" charset="0"/>
                <a:cs typeface="Arial" panose="020B0604020202020204" pitchFamily="34" charset="0"/>
              </a:rPr>
              <a:t>Skyline Student</a:t>
            </a:r>
          </a:p>
        </p:txBody>
      </p:sp>
    </p:spTree>
    <p:extLst>
      <p:ext uri="{BB962C8B-B14F-4D97-AF65-F5344CB8AC3E}">
        <p14:creationId xmlns:p14="http://schemas.microsoft.com/office/powerpoint/2010/main" val="2394058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719"/>
                                        </p:tgtEl>
                                        <p:attrNameLst>
                                          <p:attrName>style.visibility</p:attrName>
                                        </p:attrNameLst>
                                      </p:cBhvr>
                                      <p:to>
                                        <p:strVal val="visible"/>
                                      </p:to>
                                    </p:set>
                                    <p:animEffect transition="in" filter="fade">
                                      <p:cBhvr>
                                        <p:cTn id="7" dur="2000"/>
                                        <p:tgtEl>
                                          <p:spTgt spid="2437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fade">
                                      <p:cBhvr>
                                        <p:cTn id="12" dur="250"/>
                                        <p:tgtEl>
                                          <p:spTgt spid="2437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719">
                                            <p:txEl>
                                              <p:pRg st="1" end="1"/>
                                            </p:txEl>
                                          </p:spTgt>
                                        </p:tgtEl>
                                        <p:attrNameLst>
                                          <p:attrName>style.visibility</p:attrName>
                                        </p:attrNameLst>
                                      </p:cBhvr>
                                      <p:to>
                                        <p:strVal val="visible"/>
                                      </p:to>
                                    </p:set>
                                    <p:animEffect transition="in" filter="fade">
                                      <p:cBhvr>
                                        <p:cTn id="17" dur="250"/>
                                        <p:tgtEl>
                                          <p:spTgt spid="2437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71744" y="0"/>
            <a:ext cx="2927350" cy="1524000"/>
          </a:xfrm>
        </p:spPr>
        <p:txBody>
          <a:bodyPr>
            <a:normAutofit/>
          </a:bodyPr>
          <a:lstStyle/>
          <a:p>
            <a:r>
              <a:rPr lang="en-US" sz="5400" b="1" dirty="0">
                <a:solidFill>
                  <a:schemeClr val="accent3">
                    <a:lumMod val="50000"/>
                  </a:schemeClr>
                </a:solidFill>
                <a:latin typeface="Times New Roman" panose="02020603050405020304" pitchFamily="18" charset="0"/>
                <a:cs typeface="Times New Roman" panose="02020603050405020304" pitchFamily="18" charset="0"/>
              </a:rPr>
              <a:t>Kali</a:t>
            </a:r>
          </a:p>
        </p:txBody>
      </p:sp>
      <p:sp>
        <p:nvSpPr>
          <p:cNvPr id="3" name="Content Placeholder 2"/>
          <p:cNvSpPr>
            <a:spLocks noGrp="1"/>
          </p:cNvSpPr>
          <p:nvPr>
            <p:ph idx="4294967295"/>
          </p:nvPr>
        </p:nvSpPr>
        <p:spPr>
          <a:xfrm>
            <a:off x="8085932" y="1524000"/>
            <a:ext cx="3713162" cy="5334000"/>
          </a:xfrm>
        </p:spPr>
        <p:txBody>
          <a:bodyPr/>
          <a:lstStyle/>
          <a:p>
            <a:pPr marL="114300" indent="0">
              <a:buNone/>
            </a:pPr>
            <a:r>
              <a:rPr lang="en-US" sz="4800" dirty="0">
                <a:solidFill>
                  <a:schemeClr val="accent5">
                    <a:lumMod val="75000"/>
                  </a:schemeClr>
                </a:solidFill>
              </a:rPr>
              <a:t>Goddess of time, doomsday, death</a:t>
            </a:r>
          </a:p>
          <a:p>
            <a:pPr marL="114300" indent="0">
              <a:buNone/>
            </a:pPr>
            <a:endParaRPr lang="en-US" dirty="0"/>
          </a:p>
        </p:txBody>
      </p:sp>
      <p:pic>
        <p:nvPicPr>
          <p:cNvPr id="6146" name="Picture 2" descr="http://www.usefulcharts.com/images/hindu-gods/ka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6324600"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28517" y="0"/>
            <a:ext cx="3048000" cy="1265238"/>
          </a:xfrm>
        </p:spPr>
        <p:txBody>
          <a:bodyPr>
            <a:normAutofit/>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Hanuman</a:t>
            </a:r>
          </a:p>
        </p:txBody>
      </p:sp>
      <p:sp>
        <p:nvSpPr>
          <p:cNvPr id="3" name="Content Placeholder 2"/>
          <p:cNvSpPr>
            <a:spLocks noGrp="1"/>
          </p:cNvSpPr>
          <p:nvPr>
            <p:ph idx="4294967295"/>
          </p:nvPr>
        </p:nvSpPr>
        <p:spPr>
          <a:xfrm>
            <a:off x="5765180" y="1201738"/>
            <a:ext cx="6426820" cy="5199062"/>
          </a:xfrm>
        </p:spPr>
        <p:txBody>
          <a:bodyPr>
            <a:normAutofit/>
          </a:bodyPr>
          <a:lstStyle/>
          <a:p>
            <a:pPr marL="114300" indent="0">
              <a:buNone/>
            </a:pPr>
            <a:r>
              <a:rPr lang="en-US" sz="3600" dirty="0">
                <a:solidFill>
                  <a:schemeClr val="accent5">
                    <a:lumMod val="75000"/>
                  </a:schemeClr>
                </a:solidFill>
              </a:rPr>
              <a:t>Leader of monkey armies in </a:t>
            </a:r>
            <a:r>
              <a:rPr lang="en-US" sz="3600" i="1" dirty="0">
                <a:solidFill>
                  <a:schemeClr val="accent5">
                    <a:lumMod val="75000"/>
                  </a:schemeClr>
                </a:solidFill>
              </a:rPr>
              <a:t>Ramayana</a:t>
            </a:r>
            <a:endParaRPr lang="en-US" sz="3600" dirty="0">
              <a:solidFill>
                <a:schemeClr val="accent5">
                  <a:lumMod val="75000"/>
                </a:schemeClr>
              </a:solidFill>
            </a:endParaRPr>
          </a:p>
          <a:p>
            <a:pPr marL="114300" indent="0">
              <a:buNone/>
            </a:pPr>
            <a:endParaRPr lang="en-US" sz="3600" dirty="0">
              <a:solidFill>
                <a:schemeClr val="accent5">
                  <a:lumMod val="75000"/>
                </a:schemeClr>
              </a:solidFill>
            </a:endParaRPr>
          </a:p>
          <a:p>
            <a:pPr marL="114300" indent="0">
              <a:buNone/>
            </a:pPr>
            <a:r>
              <a:rPr lang="en-US" sz="3600" dirty="0">
                <a:solidFill>
                  <a:schemeClr val="accent5">
                    <a:lumMod val="75000"/>
                  </a:schemeClr>
                </a:solidFill>
              </a:rPr>
              <a:t>Helped Rama recover his wife </a:t>
            </a:r>
            <a:r>
              <a:rPr lang="en-US" sz="3600" dirty="0" err="1">
                <a:solidFill>
                  <a:schemeClr val="accent5">
                    <a:lumMod val="75000"/>
                  </a:schemeClr>
                </a:solidFill>
              </a:rPr>
              <a:t>Sita</a:t>
            </a:r>
            <a:r>
              <a:rPr lang="en-US" sz="3600" dirty="0">
                <a:solidFill>
                  <a:schemeClr val="accent5">
                    <a:lumMod val="75000"/>
                  </a:schemeClr>
                </a:solidFill>
              </a:rPr>
              <a:t> from the demon king </a:t>
            </a:r>
            <a:r>
              <a:rPr lang="en-US" sz="3600" dirty="0" err="1">
                <a:solidFill>
                  <a:schemeClr val="accent5">
                    <a:lumMod val="75000"/>
                  </a:schemeClr>
                </a:solidFill>
              </a:rPr>
              <a:t>Ravana</a:t>
            </a:r>
            <a:endParaRPr lang="en-US" sz="3600" dirty="0">
              <a:solidFill>
                <a:schemeClr val="accent5">
                  <a:lumMod val="75000"/>
                </a:schemeClr>
              </a:solidFill>
            </a:endParaRPr>
          </a:p>
          <a:p>
            <a:pPr marL="114300" indent="0">
              <a:buNone/>
            </a:pPr>
            <a:endParaRPr lang="en-US" sz="3600" dirty="0">
              <a:solidFill>
                <a:schemeClr val="accent5">
                  <a:lumMod val="75000"/>
                </a:schemeClr>
              </a:solidFill>
            </a:endParaRPr>
          </a:p>
          <a:p>
            <a:pPr marL="114300" indent="0">
              <a:buNone/>
            </a:pPr>
            <a:r>
              <a:rPr lang="en-US" sz="3600" dirty="0">
                <a:solidFill>
                  <a:schemeClr val="accent5">
                    <a:lumMod val="75000"/>
                  </a:schemeClr>
                </a:solidFill>
              </a:rPr>
              <a:t>Brought mountain of herbs from Himalayas to heal wounded.</a:t>
            </a:r>
          </a:p>
        </p:txBody>
      </p:sp>
      <p:pic>
        <p:nvPicPr>
          <p:cNvPr id="5" name="Picture 4" descr="Image result for hanuman"/>
          <p:cNvPicPr/>
          <p:nvPr/>
        </p:nvPicPr>
        <p:blipFill>
          <a:blip r:embed="rId2">
            <a:extLst>
              <a:ext uri="{28A0092B-C50C-407E-A947-70E740481C1C}">
                <a14:useLocalDpi xmlns:a14="http://schemas.microsoft.com/office/drawing/2010/main" val="0"/>
              </a:ext>
            </a:extLst>
          </a:blip>
          <a:srcRect/>
          <a:stretch>
            <a:fillRect/>
          </a:stretch>
        </p:blipFill>
        <p:spPr bwMode="auto">
          <a:xfrm>
            <a:off x="713377" y="-19866"/>
            <a:ext cx="4903652" cy="6877866"/>
          </a:xfrm>
          <a:prstGeom prst="rect">
            <a:avLst/>
          </a:prstGeom>
          <a:noFill/>
          <a:ln>
            <a:noFill/>
          </a:ln>
        </p:spPr>
      </p:pic>
    </p:spTree>
    <p:extLst>
      <p:ext uri="{BB962C8B-B14F-4D97-AF65-F5344CB8AC3E}">
        <p14:creationId xmlns:p14="http://schemas.microsoft.com/office/powerpoint/2010/main" val="40787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3686" y="0"/>
            <a:ext cx="1164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Let’s Discuss</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243719" name="Text Box 7"/>
          <p:cNvSpPr txBox="1">
            <a:spLocks noChangeArrowheads="1"/>
          </p:cNvSpPr>
          <p:nvPr/>
        </p:nvSpPr>
        <p:spPr bwMode="auto">
          <a:xfrm>
            <a:off x="101600" y="990601"/>
            <a:ext cx="120904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marL="457200" indent="-457200" eaLnBrk="1" hangingPunct="1">
              <a:lnSpc>
                <a:spcPct val="100000"/>
              </a:lnSpc>
              <a:spcBef>
                <a:spcPct val="0"/>
              </a:spcBef>
              <a:buFont typeface="Arial" panose="020B0604020202020204" pitchFamily="34" charset="0"/>
              <a:buChar char="•"/>
            </a:pPr>
            <a:r>
              <a:rPr lang="en-US" altLang="en-US" sz="3600" dirty="0">
                <a:latin typeface="Verdana" panose="020B0604030504040204" pitchFamily="34" charset="0"/>
                <a:cs typeface="Arial" panose="020B0604020202020204" pitchFamily="34" charset="0"/>
              </a:rPr>
              <a:t>Why do you think there are so many Hindu gods/incarnation of the Brahma?</a:t>
            </a:r>
          </a:p>
          <a:p>
            <a:pPr eaLnBrk="1" hangingPunct="1">
              <a:lnSpc>
                <a:spcPct val="100000"/>
              </a:lnSpc>
              <a:spcBef>
                <a:spcPct val="0"/>
              </a:spcBef>
            </a:pPr>
            <a:endParaRPr lang="en-US" altLang="en-US" sz="3600" dirty="0">
              <a:latin typeface="Verdana" panose="020B0604030504040204" pitchFamily="34" charset="0"/>
              <a:cs typeface="Arial" panose="020B0604020202020204" pitchFamily="34" charset="0"/>
            </a:endParaRPr>
          </a:p>
          <a:p>
            <a:pPr marL="457200" indent="-457200" eaLnBrk="1" hangingPunct="1">
              <a:lnSpc>
                <a:spcPct val="100000"/>
              </a:lnSpc>
              <a:spcBef>
                <a:spcPct val="0"/>
              </a:spcBef>
              <a:buFont typeface="Arial" panose="020B0604020202020204" pitchFamily="34" charset="0"/>
              <a:buChar char="•"/>
            </a:pPr>
            <a:r>
              <a:rPr lang="en-US" altLang="en-US" sz="3600" dirty="0">
                <a:latin typeface="Verdana" panose="020B0604030504040204" pitchFamily="34" charset="0"/>
                <a:cs typeface="Arial" panose="020B0604020202020204" pitchFamily="34" charset="0"/>
              </a:rPr>
              <a:t>What role do the deities play in their lives?</a:t>
            </a:r>
          </a:p>
          <a:p>
            <a:pPr eaLnBrk="1" hangingPunct="1">
              <a:lnSpc>
                <a:spcPct val="100000"/>
              </a:lnSpc>
              <a:spcBef>
                <a:spcPct val="0"/>
              </a:spcBef>
            </a:pPr>
            <a:endParaRPr lang="en-US" altLang="en-US" sz="3600" dirty="0">
              <a:latin typeface="Verdana" panose="020B0604030504040204" pitchFamily="34" charset="0"/>
              <a:cs typeface="Arial" panose="020B0604020202020204" pitchFamily="34" charset="0"/>
            </a:endParaRPr>
          </a:p>
          <a:p>
            <a:pPr marL="457200" indent="-457200" eaLnBrk="1" hangingPunct="1">
              <a:lnSpc>
                <a:spcPct val="100000"/>
              </a:lnSpc>
              <a:spcBef>
                <a:spcPct val="0"/>
              </a:spcBef>
              <a:buFont typeface="Arial" panose="020B0604020202020204" pitchFamily="34" charset="0"/>
              <a:buChar char="•"/>
            </a:pPr>
            <a:r>
              <a:rPr lang="en-US" altLang="en-US" sz="3600" dirty="0">
                <a:latin typeface="Verdana" panose="020B0604030504040204" pitchFamily="34" charset="0"/>
                <a:cs typeface="Arial" panose="020B0604020202020204" pitchFamily="34" charset="0"/>
              </a:rPr>
              <a:t>Are the deities more beloved or feared?</a:t>
            </a:r>
          </a:p>
          <a:p>
            <a:pPr marL="457200" indent="-457200" eaLnBrk="1" hangingPunct="1">
              <a:lnSpc>
                <a:spcPct val="100000"/>
              </a:lnSpc>
              <a:spcBef>
                <a:spcPct val="0"/>
              </a:spcBef>
              <a:buFont typeface="Arial" panose="020B0604020202020204" pitchFamily="34" charset="0"/>
              <a:buChar char="•"/>
            </a:pPr>
            <a:endParaRPr lang="en-US" altLang="en-US" sz="3600" dirty="0">
              <a:latin typeface="Verdana" panose="020B0604030504040204" pitchFamily="34" charset="0"/>
              <a:cs typeface="Arial" panose="020B0604020202020204" pitchFamily="34" charset="0"/>
            </a:endParaRPr>
          </a:p>
          <a:p>
            <a:pPr marL="457200" indent="-457200" eaLnBrk="1" hangingPunct="1">
              <a:lnSpc>
                <a:spcPct val="100000"/>
              </a:lnSpc>
              <a:spcBef>
                <a:spcPct val="0"/>
              </a:spcBef>
              <a:buFont typeface="Arial" panose="020B0604020202020204" pitchFamily="34" charset="0"/>
              <a:buChar char="•"/>
            </a:pPr>
            <a:endParaRPr lang="en-US" altLang="en-US" sz="3200" dirty="0">
              <a:latin typeface="Verdana" panose="020B0604030504040204" pitchFamily="34" charset="0"/>
              <a:cs typeface="Arial" panose="020B0604020202020204" pitchFamily="34" charset="0"/>
            </a:endParaRPr>
          </a:p>
          <a:p>
            <a:pPr marL="342900" indent="-342900" algn="ctr" eaLnBrk="1" hangingPunct="1">
              <a:lnSpc>
                <a:spcPct val="100000"/>
              </a:lnSpc>
              <a:spcBef>
                <a:spcPct val="0"/>
              </a:spcBef>
              <a:buFont typeface="Arial" panose="020B0604020202020204" pitchFamily="34" charset="0"/>
              <a:buChar char="•"/>
            </a:pPr>
            <a:endParaRPr lang="en-US" altLang="en-US" sz="2000" dirty="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6048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719"/>
                                        </p:tgtEl>
                                        <p:attrNameLst>
                                          <p:attrName>style.visibility</p:attrName>
                                        </p:attrNameLst>
                                      </p:cBhvr>
                                      <p:to>
                                        <p:strVal val="visible"/>
                                      </p:to>
                                    </p:set>
                                    <p:animEffect transition="in" filter="fade">
                                      <p:cBhvr>
                                        <p:cTn id="7" dur="2000"/>
                                        <p:tgtEl>
                                          <p:spTgt spid="2437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fade">
                                      <p:cBhvr>
                                        <p:cTn id="12" dur="250"/>
                                        <p:tgtEl>
                                          <p:spTgt spid="2437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719">
                                            <p:txEl>
                                              <p:pRg st="2" end="2"/>
                                            </p:txEl>
                                          </p:spTgt>
                                        </p:tgtEl>
                                        <p:attrNameLst>
                                          <p:attrName>style.visibility</p:attrName>
                                        </p:attrNameLst>
                                      </p:cBhvr>
                                      <p:to>
                                        <p:strVal val="visible"/>
                                      </p:to>
                                    </p:set>
                                    <p:animEffect transition="in" filter="fade">
                                      <p:cBhvr>
                                        <p:cTn id="17" dur="250"/>
                                        <p:tgtEl>
                                          <p:spTgt spid="2437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719">
                                            <p:txEl>
                                              <p:pRg st="4" end="4"/>
                                            </p:txEl>
                                          </p:spTgt>
                                        </p:tgtEl>
                                        <p:attrNameLst>
                                          <p:attrName>style.visibility</p:attrName>
                                        </p:attrNameLst>
                                      </p:cBhvr>
                                      <p:to>
                                        <p:strVal val="visible"/>
                                      </p:to>
                                    </p:set>
                                    <p:animEffect transition="in" filter="fade">
                                      <p:cBhvr>
                                        <p:cTn id="22" dur="250"/>
                                        <p:tgtEl>
                                          <p:spTgt spid="2437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17500" y="76201"/>
            <a:ext cx="1164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Question for thought</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243719" name="Text Box 7"/>
          <p:cNvSpPr txBox="1">
            <a:spLocks noChangeArrowheads="1"/>
          </p:cNvSpPr>
          <p:nvPr/>
        </p:nvSpPr>
        <p:spPr bwMode="auto">
          <a:xfrm>
            <a:off x="101600" y="1219201"/>
            <a:ext cx="120904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algn="ctr" eaLnBrk="1" hangingPunct="1">
              <a:lnSpc>
                <a:spcPct val="100000"/>
              </a:lnSpc>
              <a:spcBef>
                <a:spcPct val="0"/>
              </a:spcBef>
            </a:pPr>
            <a:r>
              <a:rPr lang="en-US" altLang="en-US" sz="4400" b="1" dirty="0">
                <a:latin typeface="Verdana" panose="020B0604030504040204" pitchFamily="34" charset="0"/>
                <a:cs typeface="Arial" panose="020B0604020202020204" pitchFamily="34" charset="0"/>
              </a:rPr>
              <a:t>Which of the Hindu incarnations would you seek out and why? </a:t>
            </a:r>
          </a:p>
          <a:p>
            <a:pPr algn="ctr" eaLnBrk="1" hangingPunct="1">
              <a:lnSpc>
                <a:spcPct val="100000"/>
              </a:lnSpc>
              <a:spcBef>
                <a:spcPct val="0"/>
              </a:spcBef>
            </a:pPr>
            <a:endParaRPr lang="en-US" altLang="en-US" sz="4400" b="1" dirty="0">
              <a:latin typeface="Verdana" panose="020B0604030504040204" pitchFamily="34" charset="0"/>
              <a:cs typeface="Arial" panose="020B0604020202020204" pitchFamily="34" charset="0"/>
            </a:endParaRPr>
          </a:p>
          <a:p>
            <a:pPr algn="ctr" eaLnBrk="1" hangingPunct="1">
              <a:lnSpc>
                <a:spcPct val="100000"/>
              </a:lnSpc>
              <a:spcBef>
                <a:spcPct val="0"/>
              </a:spcBef>
            </a:pPr>
            <a:r>
              <a:rPr lang="en-US" altLang="en-US" sz="4400" dirty="0">
                <a:latin typeface="Verdana" panose="020B0604030504040204" pitchFamily="34" charset="0"/>
                <a:cs typeface="Arial" panose="020B0604020202020204" pitchFamily="34" charset="0"/>
              </a:rPr>
              <a:t>Would you search for an incarnation that represented/oversaw something else that </a:t>
            </a:r>
            <a:r>
              <a:rPr lang="en-US" altLang="en-US" sz="4400">
                <a:latin typeface="Verdana" panose="020B0604030504040204" pitchFamily="34" charset="0"/>
                <a:cs typeface="Arial" panose="020B0604020202020204" pitchFamily="34" charset="0"/>
              </a:rPr>
              <a:t>wasn’t shown </a:t>
            </a:r>
            <a:r>
              <a:rPr lang="en-US" altLang="en-US" sz="4400" dirty="0">
                <a:latin typeface="Verdana" panose="020B0604030504040204" pitchFamily="34" charset="0"/>
                <a:cs typeface="Arial" panose="020B0604020202020204" pitchFamily="34" charset="0"/>
              </a:rPr>
              <a:t>today?</a:t>
            </a:r>
            <a:endParaRPr lang="en-US" altLang="en-US" sz="4000" dirty="0">
              <a:latin typeface="Verdana" panose="020B0604030504040204" pitchFamily="34" charset="0"/>
              <a:cs typeface="Arial" panose="020B0604020202020204" pitchFamily="34" charset="0"/>
            </a:endParaRPr>
          </a:p>
          <a:p>
            <a:pPr marL="342900" indent="-342900" algn="ctr" eaLnBrk="1" hangingPunct="1">
              <a:lnSpc>
                <a:spcPct val="100000"/>
              </a:lnSpc>
              <a:spcBef>
                <a:spcPct val="0"/>
              </a:spcBef>
              <a:buFont typeface="Arial" panose="020B0604020202020204" pitchFamily="34" charset="0"/>
              <a:buChar char="•"/>
            </a:pPr>
            <a:endParaRPr lang="en-US" altLang="en-US" sz="2000" dirty="0">
              <a:solidFill>
                <a:prstClr val="black"/>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42555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719"/>
                                        </p:tgtEl>
                                        <p:attrNameLst>
                                          <p:attrName>style.visibility</p:attrName>
                                        </p:attrNameLst>
                                      </p:cBhvr>
                                      <p:to>
                                        <p:strVal val="visible"/>
                                      </p:to>
                                    </p:set>
                                    <p:animEffect transition="in" filter="fade">
                                      <p:cBhvr>
                                        <p:cTn id="7" dur="2000"/>
                                        <p:tgtEl>
                                          <p:spTgt spid="2437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fade">
                                      <p:cBhvr>
                                        <p:cTn id="12" dur="250"/>
                                        <p:tgtEl>
                                          <p:spTgt spid="2437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719">
                                            <p:txEl>
                                              <p:pRg st="2" end="2"/>
                                            </p:txEl>
                                          </p:spTgt>
                                        </p:tgtEl>
                                        <p:attrNameLst>
                                          <p:attrName>style.visibility</p:attrName>
                                        </p:attrNameLst>
                                      </p:cBhvr>
                                      <p:to>
                                        <p:strVal val="visible"/>
                                      </p:to>
                                    </p:set>
                                    <p:animEffect transition="in" filter="fade">
                                      <p:cBhvr>
                                        <p:cTn id="17" dur="250"/>
                                        <p:tgtEl>
                                          <p:spTgt spid="2437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64724" y="3472889"/>
            <a:ext cx="62357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lnSpc>
                <a:spcPct val="90000"/>
              </a:lnSpc>
              <a:spcBef>
                <a:spcPct val="20000"/>
              </a:spcBef>
              <a:buFont typeface="Times" panose="02020603050405020304" pitchFamily="18" charset="0"/>
              <a:defRPr>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buChar char="•"/>
              <a:defRPr>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MS Pゴシック" charset="0"/>
                <a:cs typeface="MS Pゴシック" charset="0"/>
              </a:defRPr>
            </a:lvl9pPr>
          </a:lstStyle>
          <a:p>
            <a:pPr eaLnBrk="1" hangingPunct="1">
              <a:lnSpc>
                <a:spcPct val="100000"/>
              </a:lnSpc>
              <a:spcBef>
                <a:spcPct val="0"/>
              </a:spcBef>
              <a:spcAft>
                <a:spcPct val="60000"/>
              </a:spcAft>
              <a:buClr>
                <a:prstClr val="black"/>
              </a:buClr>
              <a:buFont typeface="Times" panose="02020603050405020304" pitchFamily="18" charset="0"/>
              <a:buChar char="•"/>
            </a:pPr>
            <a:r>
              <a:rPr lang="en-US" altLang="en-US" sz="3200" b="1" dirty="0">
                <a:solidFill>
                  <a:schemeClr val="accent1">
                    <a:lumMod val="75000"/>
                  </a:schemeClr>
                </a:solidFill>
                <a:latin typeface="Verdana" panose="020B0604030504040204" pitchFamily="34" charset="0"/>
                <a:cs typeface="Arial" panose="020B0604020202020204" pitchFamily="34" charset="0"/>
              </a:rPr>
              <a:t>Brahma, </a:t>
            </a:r>
            <a:r>
              <a:rPr lang="en-US" altLang="en-US" sz="3200" dirty="0">
                <a:solidFill>
                  <a:prstClr val="black"/>
                </a:solidFill>
                <a:latin typeface="Verdana" panose="020B0604030504040204" pitchFamily="34" charset="0"/>
                <a:cs typeface="Arial" panose="020B0604020202020204" pitchFamily="34" charset="0"/>
              </a:rPr>
              <a:t>the Creator</a:t>
            </a:r>
          </a:p>
          <a:p>
            <a:pPr eaLnBrk="1" hangingPunct="1">
              <a:lnSpc>
                <a:spcPct val="100000"/>
              </a:lnSpc>
              <a:spcBef>
                <a:spcPct val="0"/>
              </a:spcBef>
              <a:spcAft>
                <a:spcPct val="60000"/>
              </a:spcAft>
              <a:buClr>
                <a:prstClr val="black"/>
              </a:buClr>
              <a:buFont typeface="Times" panose="02020603050405020304" pitchFamily="18" charset="0"/>
              <a:buChar char="•"/>
            </a:pPr>
            <a:r>
              <a:rPr lang="en-US" altLang="en-US" sz="3200" b="1" dirty="0">
                <a:solidFill>
                  <a:schemeClr val="accent1">
                    <a:lumMod val="75000"/>
                  </a:schemeClr>
                </a:solidFill>
                <a:latin typeface="Verdana" panose="020B0604030504040204" pitchFamily="34" charset="0"/>
                <a:cs typeface="Arial" panose="020B0604020202020204" pitchFamily="34" charset="0"/>
              </a:rPr>
              <a:t>Vishnu, </a:t>
            </a:r>
            <a:r>
              <a:rPr lang="en-US" altLang="en-US" sz="3200" dirty="0">
                <a:solidFill>
                  <a:prstClr val="black"/>
                </a:solidFill>
                <a:latin typeface="Verdana" panose="020B0604030504040204" pitchFamily="34" charset="0"/>
                <a:cs typeface="Arial" panose="020B0604020202020204" pitchFamily="34" charset="0"/>
              </a:rPr>
              <a:t>the Preserver</a:t>
            </a:r>
          </a:p>
          <a:p>
            <a:pPr eaLnBrk="1" hangingPunct="1">
              <a:lnSpc>
                <a:spcPct val="100000"/>
              </a:lnSpc>
              <a:spcBef>
                <a:spcPct val="0"/>
              </a:spcBef>
              <a:spcAft>
                <a:spcPct val="60000"/>
              </a:spcAft>
              <a:buClr>
                <a:prstClr val="black"/>
              </a:buClr>
              <a:buFont typeface="Times" panose="02020603050405020304" pitchFamily="18" charset="0"/>
              <a:buChar char="•"/>
            </a:pPr>
            <a:r>
              <a:rPr lang="en-US" altLang="en-US" sz="3200" b="1" dirty="0">
                <a:solidFill>
                  <a:schemeClr val="accent1">
                    <a:lumMod val="75000"/>
                  </a:schemeClr>
                </a:solidFill>
                <a:latin typeface="Verdana" panose="020B0604030504040204" pitchFamily="34" charset="0"/>
                <a:cs typeface="Arial" panose="020B0604020202020204" pitchFamily="34" charset="0"/>
              </a:rPr>
              <a:t>Shiva, </a:t>
            </a:r>
            <a:r>
              <a:rPr lang="en-US" altLang="en-US" sz="3200" dirty="0">
                <a:solidFill>
                  <a:prstClr val="black"/>
                </a:solidFill>
                <a:latin typeface="Verdana" panose="020B0604030504040204" pitchFamily="34" charset="0"/>
                <a:cs typeface="Arial" panose="020B0604020202020204" pitchFamily="34" charset="0"/>
              </a:rPr>
              <a:t>the Destroyer</a:t>
            </a:r>
          </a:p>
        </p:txBody>
      </p:sp>
      <p:sp>
        <p:nvSpPr>
          <p:cNvPr id="10243" name="AutoShape 6"/>
          <p:cNvSpPr>
            <a:spLocks noChangeArrowheads="1"/>
          </p:cNvSpPr>
          <p:nvPr/>
        </p:nvSpPr>
        <p:spPr bwMode="auto">
          <a:xfrm>
            <a:off x="673100" y="1562100"/>
            <a:ext cx="5816600" cy="1447800"/>
          </a:xfrm>
          <a:prstGeom prst="downArrowCallout">
            <a:avLst>
              <a:gd name="adj1" fmla="val 56579"/>
              <a:gd name="adj2" fmla="val 56579"/>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200">
                <a:solidFill>
                  <a:schemeClr val="tx1"/>
                </a:solidFill>
                <a:latin typeface="Verdana" panose="020B0604030504040204" pitchFamily="34" charset="0"/>
                <a:ea typeface="MS Pゴシック" charset="0"/>
                <a:cs typeface="MS Pゴシック" charset="0"/>
              </a:defRPr>
            </a:lvl1pPr>
            <a:lvl2pPr marL="742950" indent="-285750" eaLnBrk="0" hangingPunct="0">
              <a:defRPr sz="2200">
                <a:solidFill>
                  <a:schemeClr val="tx1"/>
                </a:solidFill>
                <a:latin typeface="Verdana" panose="020B0604030504040204" pitchFamily="34" charset="0"/>
                <a:ea typeface="MS Pゴシック" charset="0"/>
                <a:cs typeface="MS Pゴシック" charset="0"/>
              </a:defRPr>
            </a:lvl2pPr>
            <a:lvl3pPr marL="1143000" indent="-228600" eaLnBrk="0" hangingPunct="0">
              <a:defRPr sz="2200">
                <a:solidFill>
                  <a:schemeClr val="tx1"/>
                </a:solidFill>
                <a:latin typeface="Verdana" panose="020B0604030504040204" pitchFamily="34" charset="0"/>
                <a:ea typeface="MS Pゴシック" charset="0"/>
                <a:cs typeface="MS Pゴシック" charset="0"/>
              </a:defRPr>
            </a:lvl3pPr>
            <a:lvl4pPr marL="1600200" indent="-228600" eaLnBrk="0" hangingPunct="0">
              <a:defRPr sz="2200">
                <a:solidFill>
                  <a:schemeClr val="tx1"/>
                </a:solidFill>
                <a:latin typeface="Verdana" panose="020B0604030504040204" pitchFamily="34" charset="0"/>
                <a:ea typeface="MS Pゴシック" charset="0"/>
                <a:cs typeface="MS Pゴシック" charset="0"/>
              </a:defRPr>
            </a:lvl4pPr>
            <a:lvl5pPr marL="2057400" indent="-228600" eaLnBrk="0" hangingPunct="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lgn="ctr" eaLnBrk="1" hangingPunct="1"/>
            <a:r>
              <a:rPr lang="en-US" altLang="en-US" sz="2800" b="1" dirty="0">
                <a:solidFill>
                  <a:prstClr val="black"/>
                </a:solidFill>
              </a:rPr>
              <a:t>The three key Hindu </a:t>
            </a:r>
            <a:br>
              <a:rPr lang="en-US" altLang="en-US" sz="2800" b="1" dirty="0">
                <a:solidFill>
                  <a:prstClr val="black"/>
                </a:solidFill>
              </a:rPr>
            </a:br>
            <a:r>
              <a:rPr lang="en-US" altLang="en-US" sz="2800" b="1" dirty="0">
                <a:solidFill>
                  <a:prstClr val="black"/>
                </a:solidFill>
              </a:rPr>
              <a:t>deities are:</a:t>
            </a:r>
          </a:p>
        </p:txBody>
      </p:sp>
      <p:sp>
        <p:nvSpPr>
          <p:cNvPr id="10244" name="Rectangle 8"/>
          <p:cNvSpPr>
            <a:spLocks noChangeArrowheads="1"/>
          </p:cNvSpPr>
          <p:nvPr/>
        </p:nvSpPr>
        <p:spPr bwMode="auto">
          <a:xfrm>
            <a:off x="10013950" y="4384910"/>
            <a:ext cx="74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Verdana" panose="020B0604030504040204" pitchFamily="34" charset="0"/>
                <a:ea typeface="MS Pゴシック" charset="0"/>
                <a:cs typeface="MS Pゴシック" charset="0"/>
              </a:defRPr>
            </a:lvl1pPr>
            <a:lvl2pPr marL="742950" indent="-285750" eaLnBrk="0" hangingPunct="0">
              <a:defRPr sz="2200">
                <a:solidFill>
                  <a:schemeClr val="tx1"/>
                </a:solidFill>
                <a:latin typeface="Verdana" panose="020B0604030504040204" pitchFamily="34" charset="0"/>
                <a:ea typeface="MS Pゴシック" charset="0"/>
                <a:cs typeface="MS Pゴシック" charset="0"/>
              </a:defRPr>
            </a:lvl2pPr>
            <a:lvl3pPr marL="1143000" indent="-228600" eaLnBrk="0" hangingPunct="0">
              <a:defRPr sz="2200">
                <a:solidFill>
                  <a:schemeClr val="tx1"/>
                </a:solidFill>
                <a:latin typeface="Verdana" panose="020B0604030504040204" pitchFamily="34" charset="0"/>
                <a:ea typeface="MS Pゴシック" charset="0"/>
                <a:cs typeface="MS Pゴシック" charset="0"/>
              </a:defRPr>
            </a:lvl3pPr>
            <a:lvl4pPr marL="1600200" indent="-228600" eaLnBrk="0" hangingPunct="0">
              <a:defRPr sz="2200">
                <a:solidFill>
                  <a:schemeClr val="tx1"/>
                </a:solidFill>
                <a:latin typeface="Verdana" panose="020B0604030504040204" pitchFamily="34" charset="0"/>
                <a:ea typeface="MS Pゴシック" charset="0"/>
                <a:cs typeface="MS Pゴシック" charset="0"/>
              </a:defRPr>
            </a:lvl4pPr>
            <a:lvl5pPr marL="2057400" indent="-228600" eaLnBrk="0" hangingPunct="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eaLnBrk="1" hangingPunct="1"/>
            <a:r>
              <a:rPr lang="en-US" altLang="en-US" sz="1600" dirty="0">
                <a:solidFill>
                  <a:prstClr val="black"/>
                </a:solidFill>
              </a:rPr>
              <a:t>Shiva</a:t>
            </a:r>
          </a:p>
        </p:txBody>
      </p:sp>
      <p:sp>
        <p:nvSpPr>
          <p:cNvPr id="10245" name="Rectangle 9"/>
          <p:cNvSpPr>
            <a:spLocks noChangeArrowheads="1"/>
          </p:cNvSpPr>
          <p:nvPr/>
        </p:nvSpPr>
        <p:spPr bwMode="auto">
          <a:xfrm>
            <a:off x="266700" y="0"/>
            <a:ext cx="1150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Verdana" panose="020B0604030504040204" pitchFamily="34" charset="0"/>
                <a:ea typeface="MS Pゴシック" charset="0"/>
                <a:cs typeface="MS Pゴシック" charset="0"/>
              </a:defRPr>
            </a:lvl1pPr>
            <a:lvl2pPr marL="742950" indent="-285750" eaLnBrk="0" hangingPunct="0">
              <a:defRPr sz="2200">
                <a:solidFill>
                  <a:schemeClr val="tx1"/>
                </a:solidFill>
                <a:latin typeface="Verdana" panose="020B0604030504040204" pitchFamily="34" charset="0"/>
                <a:ea typeface="MS Pゴシック" charset="0"/>
                <a:cs typeface="MS Pゴシック" charset="0"/>
              </a:defRPr>
            </a:lvl2pPr>
            <a:lvl3pPr marL="1143000" indent="-228600" eaLnBrk="0" hangingPunct="0">
              <a:defRPr sz="2200">
                <a:solidFill>
                  <a:schemeClr val="tx1"/>
                </a:solidFill>
                <a:latin typeface="Verdana" panose="020B0604030504040204" pitchFamily="34" charset="0"/>
                <a:ea typeface="MS Pゴシック" charset="0"/>
                <a:cs typeface="MS Pゴシック" charset="0"/>
              </a:defRPr>
            </a:lvl3pPr>
            <a:lvl4pPr marL="1600200" indent="-228600" eaLnBrk="0" hangingPunct="0">
              <a:defRPr sz="2200">
                <a:solidFill>
                  <a:schemeClr val="tx1"/>
                </a:solidFill>
                <a:latin typeface="Verdana" panose="020B0604030504040204" pitchFamily="34" charset="0"/>
                <a:ea typeface="MS Pゴシック" charset="0"/>
                <a:cs typeface="MS Pゴシック" charset="0"/>
              </a:defRPr>
            </a:lvl4pPr>
            <a:lvl5pPr marL="2057400" indent="-228600" eaLnBrk="0" hangingPunct="0">
              <a:defRPr sz="2200">
                <a:solidFill>
                  <a:schemeClr val="tx1"/>
                </a:solidFill>
                <a:latin typeface="Verdana" panose="020B0604030504040204" pitchFamily="34" charset="0"/>
                <a:ea typeface="MS Pゴシック" charset="0"/>
                <a:cs typeface="MS Pゴシック"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ea typeface="MS Pゴシック" charset="0"/>
                <a:cs typeface="MS Pゴシック" charset="0"/>
              </a:defRPr>
            </a:lvl9pPr>
          </a:lstStyle>
          <a:p>
            <a:pPr algn="ctr" eaLnBrk="1" hangingPunct="1"/>
            <a:r>
              <a:rPr lang="en-US" altLang="en-US" sz="3600" b="1" dirty="0">
                <a:solidFill>
                  <a:srgbClr val="0000FF"/>
                </a:solidFill>
                <a:latin typeface="Times New Roman" panose="02020603050405020304" pitchFamily="18" charset="0"/>
                <a:cs typeface="Times New Roman" panose="02020603050405020304" pitchFamily="18" charset="0"/>
              </a:rPr>
              <a:t>Hindus worship a variety of deities, </a:t>
            </a:r>
            <a:br>
              <a:rPr lang="en-US" altLang="en-US" sz="3600" b="1" dirty="0">
                <a:solidFill>
                  <a:srgbClr val="0000FF"/>
                </a:solidFill>
                <a:latin typeface="Times New Roman" panose="02020603050405020304" pitchFamily="18" charset="0"/>
                <a:cs typeface="Times New Roman" panose="02020603050405020304" pitchFamily="18" charset="0"/>
              </a:rPr>
            </a:br>
            <a:r>
              <a:rPr lang="en-US" altLang="en-US" sz="3600" b="1" dirty="0">
                <a:solidFill>
                  <a:srgbClr val="0000FF"/>
                </a:solidFill>
                <a:latin typeface="Times New Roman" panose="02020603050405020304" pitchFamily="18" charset="0"/>
                <a:cs typeface="Times New Roman" panose="02020603050405020304" pitchFamily="18" charset="0"/>
              </a:rPr>
              <a:t>gods and goddesses who are concrete forms of Brahman.</a:t>
            </a:r>
          </a:p>
        </p:txBody>
      </p:sp>
      <p:pic>
        <p:nvPicPr>
          <p:cNvPr id="10246" name="Picture 13" descr="128091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600" y="1237692"/>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99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2234" y="1068474"/>
            <a:ext cx="4486275" cy="5470525"/>
          </a:xfrm>
        </p:spPr>
        <p:txBody>
          <a:bodyPr>
            <a:normAutofit/>
          </a:bodyPr>
          <a:lstStyle/>
          <a:p>
            <a:pPr marL="114300" indent="0">
              <a:buNone/>
            </a:pPr>
            <a:r>
              <a:rPr lang="en-US" sz="4800" dirty="0">
                <a:solidFill>
                  <a:schemeClr val="accent1">
                    <a:lumMod val="75000"/>
                  </a:schemeClr>
                </a:solidFill>
              </a:rPr>
              <a:t>Brahma:</a:t>
            </a:r>
          </a:p>
          <a:p>
            <a:pPr marL="114300" indent="0">
              <a:buNone/>
            </a:pPr>
            <a:endParaRPr lang="en-US" sz="4800" dirty="0"/>
          </a:p>
          <a:p>
            <a:pPr marL="114300" indent="0">
              <a:buNone/>
            </a:pPr>
            <a:r>
              <a:rPr lang="en-US" sz="4800" dirty="0">
                <a:solidFill>
                  <a:schemeClr val="accent5">
                    <a:lumMod val="75000"/>
                  </a:schemeClr>
                </a:solidFill>
              </a:rPr>
              <a:t>The creator of the universe</a:t>
            </a:r>
          </a:p>
          <a:p>
            <a:pPr marL="114300" indent="0">
              <a:buNone/>
            </a:pPr>
            <a:endParaRPr lang="en-US" sz="4800" b="1" u="sng" dirty="0">
              <a:solidFill>
                <a:srgbClr val="FF0000"/>
              </a:solidFill>
            </a:endParaRPr>
          </a:p>
          <a:p>
            <a:pPr marL="114300" indent="0">
              <a:buNone/>
            </a:pPr>
            <a:endParaRPr lang="en-US" sz="4800" b="1" u="sng" dirty="0">
              <a:solidFill>
                <a:srgbClr val="FF0000"/>
              </a:solidFill>
            </a:endParaRPr>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911783" y="1068474"/>
            <a:ext cx="6774180" cy="4776470"/>
          </a:xfrm>
          <a:prstGeom prst="rect">
            <a:avLst/>
          </a:prstGeom>
          <a:noFill/>
          <a:ln>
            <a:noFill/>
          </a:ln>
        </p:spPr>
      </p:pic>
    </p:spTree>
    <p:extLst>
      <p:ext uri="{BB962C8B-B14F-4D97-AF65-F5344CB8AC3E}">
        <p14:creationId xmlns:p14="http://schemas.microsoft.com/office/powerpoint/2010/main" val="27051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8780" y="1097543"/>
            <a:ext cx="4500563" cy="5470525"/>
          </a:xfrm>
        </p:spPr>
        <p:txBody>
          <a:bodyPr>
            <a:normAutofit/>
          </a:bodyPr>
          <a:lstStyle/>
          <a:p>
            <a:pPr marL="114300" indent="0">
              <a:buNone/>
            </a:pPr>
            <a:r>
              <a:rPr lang="en-US" sz="4800" dirty="0">
                <a:solidFill>
                  <a:schemeClr val="accent2">
                    <a:lumMod val="50000"/>
                  </a:schemeClr>
                </a:solidFill>
              </a:rPr>
              <a:t>Vishnu</a:t>
            </a:r>
          </a:p>
          <a:p>
            <a:pPr marL="114300" indent="0">
              <a:buNone/>
            </a:pPr>
            <a:endParaRPr lang="en-US" sz="4800" b="1" u="sng" dirty="0">
              <a:solidFill>
                <a:srgbClr val="FF0000"/>
              </a:solidFill>
            </a:endParaRPr>
          </a:p>
          <a:p>
            <a:pPr marL="114300" indent="0">
              <a:buNone/>
            </a:pPr>
            <a:r>
              <a:rPr lang="en-US" sz="4800" dirty="0">
                <a:solidFill>
                  <a:schemeClr val="accent5">
                    <a:lumMod val="75000"/>
                  </a:schemeClr>
                </a:solidFill>
              </a:rPr>
              <a:t>The Preserver of the Universe</a:t>
            </a:r>
          </a:p>
        </p:txBody>
      </p:sp>
      <p:pic>
        <p:nvPicPr>
          <p:cNvPr id="8" name="Picture 7" descr="Image result for vishnu"/>
          <p:cNvPicPr/>
          <p:nvPr/>
        </p:nvPicPr>
        <p:blipFill>
          <a:blip r:embed="rId2">
            <a:extLst>
              <a:ext uri="{28A0092B-C50C-407E-A947-70E740481C1C}">
                <a14:useLocalDpi xmlns:a14="http://schemas.microsoft.com/office/drawing/2010/main" val="0"/>
              </a:ext>
            </a:extLst>
          </a:blip>
          <a:srcRect/>
          <a:stretch>
            <a:fillRect/>
          </a:stretch>
        </p:blipFill>
        <p:spPr bwMode="auto">
          <a:xfrm>
            <a:off x="4980709" y="625129"/>
            <a:ext cx="6858000" cy="5386070"/>
          </a:xfrm>
          <a:prstGeom prst="rect">
            <a:avLst/>
          </a:prstGeom>
          <a:noFill/>
          <a:ln>
            <a:noFill/>
          </a:ln>
        </p:spPr>
      </p:pic>
    </p:spTree>
    <p:extLst>
      <p:ext uri="{BB962C8B-B14F-4D97-AF65-F5344CB8AC3E}">
        <p14:creationId xmlns:p14="http://schemas.microsoft.com/office/powerpoint/2010/main" val="17720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2971800" cy="1295400"/>
          </a:xfrm>
        </p:spPr>
        <p:txBody>
          <a:bodyPr>
            <a:noAutofit/>
          </a:bodyPr>
          <a:lstStyle/>
          <a:p>
            <a:r>
              <a:rPr lang="en-US" sz="4800" b="1" dirty="0">
                <a:solidFill>
                  <a:schemeClr val="accent2">
                    <a:lumMod val="50000"/>
                  </a:schemeClr>
                </a:solidFill>
                <a:latin typeface="Times New Roman" panose="02020603050405020304" pitchFamily="18" charset="0"/>
                <a:cs typeface="Times New Roman" panose="02020603050405020304" pitchFamily="18" charset="0"/>
              </a:rPr>
              <a:t>Avatars</a:t>
            </a:r>
          </a:p>
        </p:txBody>
      </p:sp>
      <p:sp>
        <p:nvSpPr>
          <p:cNvPr id="3" name="Content Placeholder 2"/>
          <p:cNvSpPr>
            <a:spLocks noGrp="1"/>
          </p:cNvSpPr>
          <p:nvPr>
            <p:ph idx="4294967295"/>
          </p:nvPr>
        </p:nvSpPr>
        <p:spPr>
          <a:xfrm>
            <a:off x="41520" y="1238988"/>
            <a:ext cx="5345374" cy="5470525"/>
          </a:xfrm>
        </p:spPr>
        <p:txBody>
          <a:bodyPr>
            <a:normAutofit/>
          </a:bodyPr>
          <a:lstStyle/>
          <a:p>
            <a:pPr marL="114300" indent="0">
              <a:buNone/>
            </a:pPr>
            <a:r>
              <a:rPr lang="en-US" sz="4800" dirty="0">
                <a:solidFill>
                  <a:schemeClr val="accent5">
                    <a:lumMod val="75000"/>
                  </a:schemeClr>
                </a:solidFill>
              </a:rPr>
              <a:t>The Ten Avatars </a:t>
            </a:r>
            <a:r>
              <a:rPr lang="en-US" sz="3200" dirty="0">
                <a:solidFill>
                  <a:schemeClr val="accent5">
                    <a:lumMod val="75000"/>
                  </a:schemeClr>
                </a:solidFill>
              </a:rPr>
              <a:t>(incarnations) </a:t>
            </a:r>
          </a:p>
          <a:p>
            <a:pPr marL="114300" indent="0">
              <a:buNone/>
            </a:pPr>
            <a:r>
              <a:rPr lang="en-US" sz="4800" dirty="0">
                <a:solidFill>
                  <a:schemeClr val="accent5">
                    <a:lumMod val="75000"/>
                  </a:schemeClr>
                </a:solidFill>
              </a:rPr>
              <a:t>of </a:t>
            </a:r>
            <a:r>
              <a:rPr lang="en-US" sz="4800" b="1" u="sng" dirty="0">
                <a:solidFill>
                  <a:schemeClr val="accent2">
                    <a:lumMod val="50000"/>
                  </a:schemeClr>
                </a:solidFill>
              </a:rPr>
              <a:t>Vishnu</a:t>
            </a:r>
          </a:p>
        </p:txBody>
      </p:sp>
      <p:pic>
        <p:nvPicPr>
          <p:cNvPr id="1030" name="Picture 6" descr="http://4.bp.blogspot.com/-RS48yu3Bgpw/UR3WOqKbcdI/AAAAAAAAA1o/79edLlSL7VQ/s1600/Lord+Vishnu+HD+Wallpapers+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894" y="19665"/>
            <a:ext cx="6805106" cy="68383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817280" y="1090502"/>
              <a:ext cx="1416240" cy="1517760"/>
            </p14:xfrm>
          </p:contentPart>
        </mc:Choice>
        <mc:Fallback xmlns="">
          <p:pic>
            <p:nvPicPr>
              <p:cNvPr id="4" name="Ink 3"/>
              <p:cNvPicPr/>
              <p:nvPr/>
            </p:nvPicPr>
            <p:blipFill>
              <a:blip r:embed="rId4"/>
              <a:stretch>
                <a:fillRect/>
              </a:stretch>
            </p:blipFill>
            <p:spPr>
              <a:xfrm>
                <a:off x="10807920" y="1081142"/>
                <a:ext cx="143496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0817280" y="2456491"/>
              <a:ext cx="1416240" cy="1517760"/>
            </p14:xfrm>
          </p:contentPart>
        </mc:Choice>
        <mc:Fallback xmlns="">
          <p:pic>
            <p:nvPicPr>
              <p:cNvPr id="6" name="Ink 5"/>
              <p:cNvPicPr/>
              <p:nvPr/>
            </p:nvPicPr>
            <p:blipFill>
              <a:blip r:embed="rId4"/>
              <a:stretch>
                <a:fillRect/>
              </a:stretch>
            </p:blipFill>
            <p:spPr>
              <a:xfrm>
                <a:off x="10807920" y="2447131"/>
                <a:ext cx="1434960" cy="1536480"/>
              </a:xfrm>
              <a:prstGeom prst="rect">
                <a:avLst/>
              </a:prstGeom>
            </p:spPr>
          </p:pic>
        </mc:Fallback>
      </mc:AlternateContent>
    </p:spTree>
    <p:extLst>
      <p:ext uri="{BB962C8B-B14F-4D97-AF65-F5344CB8AC3E}">
        <p14:creationId xmlns:p14="http://schemas.microsoft.com/office/powerpoint/2010/main" val="118770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7707" y="688975"/>
            <a:ext cx="5724293" cy="5910263"/>
          </a:xfrm>
        </p:spPr>
        <p:txBody>
          <a:bodyPr>
            <a:normAutofit/>
          </a:bodyPr>
          <a:lstStyle/>
          <a:p>
            <a:pPr marL="114300" indent="0">
              <a:buNone/>
            </a:pPr>
            <a:r>
              <a:rPr lang="en-US" sz="5400" b="1" dirty="0">
                <a:solidFill>
                  <a:schemeClr val="accent3">
                    <a:lumMod val="50000"/>
                  </a:schemeClr>
                </a:solidFill>
                <a:latin typeface="Times New Roman" panose="02020603050405020304" pitchFamily="18" charset="0"/>
                <a:cs typeface="Times New Roman" panose="02020603050405020304" pitchFamily="18" charset="0"/>
              </a:rPr>
              <a:t>Rama</a:t>
            </a:r>
            <a:endParaRPr lang="en-US" sz="5400" dirty="0">
              <a:solidFill>
                <a:schemeClr val="accent3">
                  <a:lumMod val="50000"/>
                </a:schemeClr>
              </a:solidFill>
            </a:endParaRPr>
          </a:p>
          <a:p>
            <a:pPr marL="114300" indent="0">
              <a:buNone/>
            </a:pPr>
            <a:endParaRPr lang="en-US" sz="3600" dirty="0"/>
          </a:p>
          <a:p>
            <a:pPr marL="114300" indent="0">
              <a:buNone/>
            </a:pPr>
            <a:r>
              <a:rPr lang="en-US" sz="4000" dirty="0">
                <a:solidFill>
                  <a:schemeClr val="accent5">
                    <a:lumMod val="75000"/>
                  </a:schemeClr>
                </a:solidFill>
              </a:rPr>
              <a:t>Embodiment of chivalry and virtue</a:t>
            </a:r>
          </a:p>
          <a:p>
            <a:pPr marL="114300" indent="0">
              <a:buNone/>
            </a:pPr>
            <a:endParaRPr lang="en-US" sz="4000" dirty="0">
              <a:solidFill>
                <a:schemeClr val="accent5">
                  <a:lumMod val="75000"/>
                </a:schemeClr>
              </a:solidFill>
            </a:endParaRPr>
          </a:p>
          <a:p>
            <a:pPr marL="114300" indent="0">
              <a:buNone/>
            </a:pPr>
            <a:r>
              <a:rPr lang="en-US" sz="4000" dirty="0">
                <a:solidFill>
                  <a:schemeClr val="accent5">
                    <a:lumMod val="75000"/>
                  </a:schemeClr>
                </a:solidFill>
              </a:rPr>
              <a:t>7</a:t>
            </a:r>
            <a:r>
              <a:rPr lang="en-US" sz="4000" baseline="30000" dirty="0">
                <a:solidFill>
                  <a:schemeClr val="accent5">
                    <a:lumMod val="75000"/>
                  </a:schemeClr>
                </a:solidFill>
              </a:rPr>
              <a:t>th</a:t>
            </a:r>
            <a:r>
              <a:rPr lang="en-US" sz="4000" dirty="0">
                <a:solidFill>
                  <a:schemeClr val="accent5">
                    <a:lumMod val="75000"/>
                  </a:schemeClr>
                </a:solidFill>
              </a:rPr>
              <a:t> incarnation of Vishnu</a:t>
            </a:r>
          </a:p>
        </p:txBody>
      </p:sp>
      <p:pic>
        <p:nvPicPr>
          <p:cNvPr id="1026" name="Picture 2" descr="Image result for R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278" y="244475"/>
            <a:ext cx="471487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43386" y="110662"/>
            <a:ext cx="2743200" cy="1143000"/>
          </a:xfrm>
        </p:spPr>
        <p:txBody>
          <a:bodyPr>
            <a:normAutofit/>
          </a:bodyPr>
          <a:lstStyle/>
          <a:p>
            <a:r>
              <a:rPr lang="en-US" sz="5400" b="1" dirty="0">
                <a:solidFill>
                  <a:schemeClr val="accent3">
                    <a:lumMod val="50000"/>
                  </a:schemeClr>
                </a:solidFill>
                <a:latin typeface="Times New Roman" panose="02020603050405020304" pitchFamily="18" charset="0"/>
                <a:cs typeface="Times New Roman" panose="02020603050405020304" pitchFamily="18" charset="0"/>
              </a:rPr>
              <a:t>Krishna</a:t>
            </a:r>
          </a:p>
        </p:txBody>
      </p:sp>
      <p:sp>
        <p:nvSpPr>
          <p:cNvPr id="3" name="Content Placeholder 2"/>
          <p:cNvSpPr>
            <a:spLocks noGrp="1"/>
          </p:cNvSpPr>
          <p:nvPr>
            <p:ph idx="4294967295"/>
          </p:nvPr>
        </p:nvSpPr>
        <p:spPr>
          <a:xfrm>
            <a:off x="5809785" y="1265238"/>
            <a:ext cx="6382215" cy="5334000"/>
          </a:xfrm>
        </p:spPr>
        <p:txBody>
          <a:bodyPr>
            <a:normAutofit lnSpcReduction="10000"/>
          </a:bodyPr>
          <a:lstStyle/>
          <a:p>
            <a:pPr marL="114300" indent="0">
              <a:buNone/>
            </a:pPr>
            <a:r>
              <a:rPr lang="en-US" sz="3600" dirty="0">
                <a:solidFill>
                  <a:schemeClr val="accent5">
                    <a:lumMod val="75000"/>
                  </a:schemeClr>
                </a:solidFill>
              </a:rPr>
              <a:t>Embodiment of Love, joy, playfulness</a:t>
            </a:r>
          </a:p>
          <a:p>
            <a:pPr marL="114300" indent="0">
              <a:buNone/>
            </a:pPr>
            <a:endParaRPr lang="en-US" sz="3600" dirty="0">
              <a:solidFill>
                <a:schemeClr val="accent5">
                  <a:lumMod val="75000"/>
                </a:schemeClr>
              </a:solidFill>
            </a:endParaRPr>
          </a:p>
          <a:p>
            <a:pPr marL="114300" indent="0">
              <a:buNone/>
            </a:pPr>
            <a:r>
              <a:rPr lang="en-US" sz="3600" dirty="0">
                <a:solidFill>
                  <a:schemeClr val="accent5">
                    <a:lumMod val="75000"/>
                  </a:schemeClr>
                </a:solidFill>
              </a:rPr>
              <a:t>Raised by cowherds and renowned as mischievous and a lover</a:t>
            </a:r>
          </a:p>
          <a:p>
            <a:pPr marL="114300" indent="0">
              <a:buNone/>
            </a:pPr>
            <a:endParaRPr lang="en-US" sz="3600" dirty="0">
              <a:solidFill>
                <a:schemeClr val="accent5">
                  <a:lumMod val="75000"/>
                </a:schemeClr>
              </a:solidFill>
            </a:endParaRPr>
          </a:p>
          <a:p>
            <a:pPr marL="114300" indent="0">
              <a:buNone/>
            </a:pPr>
            <a:endParaRPr lang="en-US" sz="3600" dirty="0">
              <a:solidFill>
                <a:schemeClr val="accent5">
                  <a:lumMod val="75000"/>
                </a:schemeClr>
              </a:solidFill>
            </a:endParaRPr>
          </a:p>
          <a:p>
            <a:pPr marL="114300" indent="0">
              <a:buNone/>
            </a:pPr>
            <a:r>
              <a:rPr lang="en-US" sz="3600" dirty="0">
                <a:solidFill>
                  <a:schemeClr val="accent5">
                    <a:lumMod val="75000"/>
                  </a:schemeClr>
                </a:solidFill>
              </a:rPr>
              <a:t>8</a:t>
            </a:r>
            <a:r>
              <a:rPr lang="en-US" sz="3600" baseline="30000" dirty="0">
                <a:solidFill>
                  <a:schemeClr val="accent5">
                    <a:lumMod val="75000"/>
                  </a:schemeClr>
                </a:solidFill>
              </a:rPr>
              <a:t>th</a:t>
            </a:r>
            <a:r>
              <a:rPr lang="en-US" sz="3600" dirty="0">
                <a:solidFill>
                  <a:schemeClr val="accent5">
                    <a:lumMod val="75000"/>
                  </a:schemeClr>
                </a:solidFill>
              </a:rPr>
              <a:t> incarnation of Vishnu</a:t>
            </a:r>
          </a:p>
        </p:txBody>
      </p:sp>
      <p:pic>
        <p:nvPicPr>
          <p:cNvPr id="5" name="Picture 4" descr="Image result for krishna"/>
          <p:cNvPicPr/>
          <p:nvPr/>
        </p:nvPicPr>
        <p:blipFill>
          <a:blip r:embed="rId2">
            <a:extLst>
              <a:ext uri="{28A0092B-C50C-407E-A947-70E740481C1C}">
                <a14:useLocalDpi xmlns:a14="http://schemas.microsoft.com/office/drawing/2010/main" val="0"/>
              </a:ext>
            </a:extLst>
          </a:blip>
          <a:srcRect/>
          <a:stretch>
            <a:fillRect/>
          </a:stretch>
        </p:blipFill>
        <p:spPr bwMode="auto">
          <a:xfrm>
            <a:off x="567863" y="122239"/>
            <a:ext cx="5020137" cy="6477000"/>
          </a:xfrm>
          <a:prstGeom prst="rect">
            <a:avLst/>
          </a:prstGeom>
          <a:noFill/>
          <a:ln>
            <a:noFill/>
          </a:ln>
        </p:spPr>
      </p:pic>
    </p:spTree>
    <p:extLst>
      <p:ext uri="{BB962C8B-B14F-4D97-AF65-F5344CB8AC3E}">
        <p14:creationId xmlns:p14="http://schemas.microsoft.com/office/powerpoint/2010/main" val="14853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41527" y="0"/>
            <a:ext cx="2743200" cy="1143000"/>
          </a:xfrm>
        </p:spPr>
        <p:txBody>
          <a:bodyPr>
            <a:normAutofit/>
          </a:bodyPr>
          <a:lstStyle/>
          <a:p>
            <a:r>
              <a:rPr lang="en-US" sz="5400" b="1" dirty="0">
                <a:solidFill>
                  <a:schemeClr val="accent3">
                    <a:lumMod val="50000"/>
                  </a:schemeClr>
                </a:solidFill>
                <a:latin typeface="Times New Roman" panose="02020603050405020304" pitchFamily="18" charset="0"/>
                <a:cs typeface="Times New Roman" panose="02020603050405020304" pitchFamily="18" charset="0"/>
              </a:rPr>
              <a:t>Shiva</a:t>
            </a:r>
          </a:p>
        </p:txBody>
      </p:sp>
      <p:sp>
        <p:nvSpPr>
          <p:cNvPr id="3" name="Content Placeholder 2"/>
          <p:cNvSpPr>
            <a:spLocks noGrp="1"/>
          </p:cNvSpPr>
          <p:nvPr>
            <p:ph idx="4294967295"/>
          </p:nvPr>
        </p:nvSpPr>
        <p:spPr>
          <a:xfrm>
            <a:off x="6434254" y="1265238"/>
            <a:ext cx="5757746" cy="5334000"/>
          </a:xfrm>
        </p:spPr>
        <p:txBody>
          <a:bodyPr>
            <a:normAutofit/>
          </a:bodyPr>
          <a:lstStyle/>
          <a:p>
            <a:pPr marL="114300" indent="0">
              <a:buNone/>
            </a:pPr>
            <a:r>
              <a:rPr lang="en-US" sz="4000" dirty="0">
                <a:solidFill>
                  <a:schemeClr val="accent5">
                    <a:lumMod val="75000"/>
                  </a:schemeClr>
                </a:solidFill>
              </a:rPr>
              <a:t>The destroyer,</a:t>
            </a:r>
          </a:p>
          <a:p>
            <a:pPr marL="114300" indent="0">
              <a:buNone/>
            </a:pPr>
            <a:r>
              <a:rPr lang="en-US" sz="4000" dirty="0">
                <a:solidFill>
                  <a:schemeClr val="accent5">
                    <a:lumMod val="75000"/>
                  </a:schemeClr>
                </a:solidFill>
              </a:rPr>
              <a:t>The transformer,</a:t>
            </a:r>
          </a:p>
          <a:p>
            <a:pPr marL="114300" indent="0">
              <a:buNone/>
            </a:pPr>
            <a:r>
              <a:rPr lang="en-US" sz="4000" dirty="0">
                <a:solidFill>
                  <a:schemeClr val="accent5">
                    <a:lumMod val="75000"/>
                  </a:schemeClr>
                </a:solidFill>
              </a:rPr>
              <a:t>The creator</a:t>
            </a:r>
          </a:p>
          <a:p>
            <a:pPr marL="114300" indent="0">
              <a:buNone/>
            </a:pPr>
            <a:endParaRPr lang="en-US" sz="4000" dirty="0">
              <a:solidFill>
                <a:schemeClr val="accent5">
                  <a:lumMod val="75000"/>
                </a:schemeClr>
              </a:solidFill>
            </a:endParaRPr>
          </a:p>
          <a:p>
            <a:pPr marL="114300" indent="0">
              <a:buNone/>
            </a:pPr>
            <a:r>
              <a:rPr lang="en-US" sz="4000" dirty="0">
                <a:solidFill>
                  <a:schemeClr val="accent5">
                    <a:lumMod val="75000"/>
                  </a:schemeClr>
                </a:solidFill>
              </a:rPr>
              <a:t>Will eventually destroy the world and restart the universe’s cycle</a:t>
            </a:r>
          </a:p>
        </p:txBody>
      </p:sp>
      <p:pic>
        <p:nvPicPr>
          <p:cNvPr id="1026" name="Picture 2" descr="Image result for shi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031" y="0"/>
            <a:ext cx="5069996" cy="680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6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99863" y="152400"/>
            <a:ext cx="2286000" cy="1143000"/>
          </a:xfrm>
        </p:spPr>
        <p:txBody>
          <a:bodyPr>
            <a:normAutofit/>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Ganesh</a:t>
            </a:r>
          </a:p>
        </p:txBody>
      </p:sp>
      <p:sp>
        <p:nvSpPr>
          <p:cNvPr id="3" name="Content Placeholder 2"/>
          <p:cNvSpPr>
            <a:spLocks noGrp="1"/>
          </p:cNvSpPr>
          <p:nvPr>
            <p:ph idx="4294967295"/>
          </p:nvPr>
        </p:nvSpPr>
        <p:spPr>
          <a:xfrm>
            <a:off x="7581900" y="1295400"/>
            <a:ext cx="4610100" cy="5562600"/>
          </a:xfrm>
        </p:spPr>
        <p:txBody>
          <a:bodyPr>
            <a:normAutofit/>
          </a:bodyPr>
          <a:lstStyle/>
          <a:p>
            <a:pPr marL="114300" indent="0">
              <a:buNone/>
            </a:pPr>
            <a:r>
              <a:rPr lang="en-US" sz="4000" dirty="0">
                <a:solidFill>
                  <a:schemeClr val="accent5">
                    <a:lumMod val="75000"/>
                  </a:schemeClr>
                </a:solidFill>
              </a:rPr>
              <a:t>The remover of obstacles.</a:t>
            </a:r>
          </a:p>
          <a:p>
            <a:pPr marL="114300" indent="0">
              <a:buNone/>
            </a:pPr>
            <a:endParaRPr lang="en-US" sz="4000" dirty="0">
              <a:solidFill>
                <a:schemeClr val="accent5">
                  <a:lumMod val="75000"/>
                </a:schemeClr>
              </a:solidFill>
            </a:endParaRPr>
          </a:p>
          <a:p>
            <a:pPr marL="114300" indent="0">
              <a:buNone/>
            </a:pPr>
            <a:r>
              <a:rPr lang="en-US" sz="4000" dirty="0">
                <a:solidFill>
                  <a:schemeClr val="accent5">
                    <a:lumMod val="75000"/>
                  </a:schemeClr>
                </a:solidFill>
              </a:rPr>
              <a:t>The god of intellect and wisdom.</a:t>
            </a:r>
          </a:p>
        </p:txBody>
      </p:sp>
      <p:pic>
        <p:nvPicPr>
          <p:cNvPr id="10242" name="Picture 2" descr="http://1.bp.blogspot.com/-VMdOHPSoGAQ/TlqMRIW1qVI/AAAAAAAAABw/JYv04aYXl0Y/s1600/ganesha-poster-with-glitter-AV88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57201"/>
            <a:ext cx="5562600" cy="744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BFC58226226A40802E54288CFDAAD7" ma:contentTypeVersion="11" ma:contentTypeDescription="Create a new document." ma:contentTypeScope="" ma:versionID="7aae8a2e2be8d1e696e8810c5d76bdd4">
  <xsd:schema xmlns:xsd="http://www.w3.org/2001/XMLSchema" xmlns:xs="http://www.w3.org/2001/XMLSchema" xmlns:p="http://schemas.microsoft.com/office/2006/metadata/properties" xmlns:ns3="eb537101-3026-406b-9d62-5e5430229899" xmlns:ns4="23c7163b-b2b4-4beb-9229-7989c48faba0" targetNamespace="http://schemas.microsoft.com/office/2006/metadata/properties" ma:root="true" ma:fieldsID="52c1656ebc5b7e065695b94ce47585f9" ns3:_="" ns4:_="">
    <xsd:import namespace="eb537101-3026-406b-9d62-5e5430229899"/>
    <xsd:import namespace="23c7163b-b2b4-4beb-9229-7989c48fab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37101-3026-406b-9d62-5e543022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7163b-b2b4-4beb-9229-7989c48fab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3AC628-D966-4E10-883D-55590BA42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37101-3026-406b-9d62-5e5430229899"/>
    <ds:schemaRef ds:uri="23c7163b-b2b4-4beb-9229-7989c48fa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5F40A1-1A22-44BC-94CE-3C0A825EA643}">
  <ds:schemaRefs>
    <ds:schemaRef ds:uri="http://schemas.microsoft.com/sharepoint/v3/contenttype/forms"/>
  </ds:schemaRefs>
</ds:datastoreItem>
</file>

<file path=customXml/itemProps3.xml><?xml version="1.0" encoding="utf-8"?>
<ds:datastoreItem xmlns:ds="http://schemas.openxmlformats.org/officeDocument/2006/customXml" ds:itemID="{414EF85F-C99F-49A3-A367-673CD0927C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67</TotalTime>
  <Words>343</Words>
  <Application>Microsoft Office PowerPoint</Application>
  <PresentationFormat>Widescreen</PresentationFormat>
  <Paragraphs>60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Times</vt:lpstr>
      <vt:lpstr>Times New Roman</vt:lpstr>
      <vt:lpstr>Verdana</vt:lpstr>
      <vt:lpstr>Retrospect</vt:lpstr>
      <vt:lpstr>PowerPoint Presentation</vt:lpstr>
      <vt:lpstr>PowerPoint Presentation</vt:lpstr>
      <vt:lpstr>PowerPoint Presentation</vt:lpstr>
      <vt:lpstr>PowerPoint Presentation</vt:lpstr>
      <vt:lpstr>Avatars</vt:lpstr>
      <vt:lpstr>PowerPoint Presentation</vt:lpstr>
      <vt:lpstr>Krishna</vt:lpstr>
      <vt:lpstr>Shiva</vt:lpstr>
      <vt:lpstr>Ganesh</vt:lpstr>
      <vt:lpstr>Kali</vt:lpstr>
      <vt:lpstr>Hanuman</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Megan    SHS - Staff</dc:creator>
  <cp:lastModifiedBy>Ulland, Ryer</cp:lastModifiedBy>
  <cp:revision>11</cp:revision>
  <cp:lastPrinted>2019-03-18T20:56:44Z</cp:lastPrinted>
  <dcterms:created xsi:type="dcterms:W3CDTF">2018-03-27T14:33:39Z</dcterms:created>
  <dcterms:modified xsi:type="dcterms:W3CDTF">2020-02-03T23:46:31Z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0x01010006BFC58226226A40802E54288CFDAAD7</vt:lpwstr>
  </property>
</Properties>
</file>