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4"/>
  </p:sldMasterIdLst>
  <p:notesMasterIdLst>
    <p:notesMasterId r:id="rId15"/>
  </p:notesMasterIdLst>
  <p:sldIdLst>
    <p:sldId id="256" r:id="rId5"/>
    <p:sldId id="273" r:id="rId6"/>
    <p:sldId id="284" r:id="rId7"/>
    <p:sldId id="285" r:id="rId8"/>
    <p:sldId id="265" r:id="rId9"/>
    <p:sldId id="286" r:id="rId10"/>
    <p:sldId id="287" r:id="rId11"/>
    <p:sldId id="288" r:id="rId12"/>
    <p:sldId id="289" r:id="rId13"/>
    <p:sldId id="290" r:id="rId14"/>
  </p:sldIdLst>
  <p:sldSz cx="9144000" cy="5143500" type="screen16x9"/>
  <p:notesSz cx="6858000" cy="9144000"/>
  <p:embeddedFontLst>
    <p:embeddedFont>
      <p:font typeface="Tinos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2F47E-DD50-80F9-4210-B8F1E78C4E8C}" v="6" dt="2019-10-10T21:03:14.011"/>
    <p1510:client id="{7D0279A5-602A-0D7B-F0E6-2B4472CCEC6B}" v="13" dt="2019-10-10T15:52:38.505"/>
    <p1510:client id="{CC055E1E-F019-E6EB-A513-D5756B9865D0}" v="25" dt="2019-10-11T22:16:58.144"/>
  </p1510:revLst>
</p1510:revInfo>
</file>

<file path=ppt/tableStyles.xml><?xml version="1.0" encoding="utf-8"?>
<a:tblStyleLst xmlns:a="http://schemas.openxmlformats.org/drawingml/2006/main" def="{9B5AB1E2-CB32-4F75-AE80-B91F0F6891D4}">
  <a:tblStyle styleId="{9B5AB1E2-CB32-4F75-AE80-B91F0F6891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10591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857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37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253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06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835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714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49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601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455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62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30800" y="1030700"/>
            <a:ext cx="7082400" cy="308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5400000">
            <a:off x="3449925" y="-39825"/>
            <a:ext cx="2244000" cy="13974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087183" y="290068"/>
            <a:ext cx="970187" cy="737616"/>
            <a:chOff x="519000" y="238125"/>
            <a:chExt cx="6582000" cy="5238750"/>
          </a:xfrm>
        </p:grpSpPr>
        <p:sp>
          <p:nvSpPr>
            <p:cNvPr id="13" name="Google Shape;13;p2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57275" y="1341650"/>
            <a:ext cx="6029400" cy="277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4800"/>
              <a:buNone/>
              <a:defRPr sz="4800">
                <a:solidFill>
                  <a:srgbClr val="272A3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 txBox="1">
            <a:spLocks noGrp="1"/>
          </p:cNvSpPr>
          <p:nvPr>
            <p:ph type="sldNum" idx="12"/>
          </p:nvPr>
        </p:nvSpPr>
        <p:spPr>
          <a:xfrm>
            <a:off x="4063200" y="4783800"/>
            <a:ext cx="1017600" cy="35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AD0B2D"/>
                </a:solidFill>
              </a:defRPr>
            </a:lvl1pPr>
            <a:lvl2pPr lvl="1" rtl="0">
              <a:buNone/>
              <a:defRPr>
                <a:solidFill>
                  <a:srgbClr val="AD0B2D"/>
                </a:solidFill>
              </a:defRPr>
            </a:lvl2pPr>
            <a:lvl3pPr lvl="2" rtl="0">
              <a:buNone/>
              <a:defRPr>
                <a:solidFill>
                  <a:srgbClr val="AD0B2D"/>
                </a:solidFill>
              </a:defRPr>
            </a:lvl3pPr>
            <a:lvl4pPr lvl="3" rtl="0">
              <a:buNone/>
              <a:defRPr>
                <a:solidFill>
                  <a:srgbClr val="AD0B2D"/>
                </a:solidFill>
              </a:defRPr>
            </a:lvl4pPr>
            <a:lvl5pPr lvl="4" rtl="0">
              <a:buNone/>
              <a:defRPr>
                <a:solidFill>
                  <a:srgbClr val="AD0B2D"/>
                </a:solidFill>
              </a:defRPr>
            </a:lvl5pPr>
            <a:lvl6pPr lvl="5" rtl="0">
              <a:buNone/>
              <a:defRPr>
                <a:solidFill>
                  <a:srgbClr val="AD0B2D"/>
                </a:solidFill>
              </a:defRPr>
            </a:lvl6pPr>
            <a:lvl7pPr lvl="6" rtl="0">
              <a:buNone/>
              <a:defRPr>
                <a:solidFill>
                  <a:srgbClr val="AD0B2D"/>
                </a:solidFill>
              </a:defRPr>
            </a:lvl7pPr>
            <a:lvl8pPr lvl="7" rtl="0">
              <a:buNone/>
              <a:defRPr>
                <a:solidFill>
                  <a:srgbClr val="AD0B2D"/>
                </a:solidFill>
              </a:defRPr>
            </a:lvl8pPr>
            <a:lvl9pPr lvl="8" rtl="0">
              <a:buNone/>
              <a:defRPr>
                <a:solidFill>
                  <a:srgbClr val="AD0B2D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 with left ribbon">
  <p:cSld name="BLANK_2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 rot="-5400000">
            <a:off x="-262350" y="291375"/>
            <a:ext cx="2261700" cy="10176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12"/>
          <p:cNvGrpSpPr/>
          <p:nvPr/>
        </p:nvGrpSpPr>
        <p:grpSpPr>
          <a:xfrm>
            <a:off x="515476" y="363010"/>
            <a:ext cx="706249" cy="536972"/>
            <a:chOff x="519000" y="238125"/>
            <a:chExt cx="6582000" cy="5238750"/>
          </a:xfrm>
        </p:grpSpPr>
        <p:sp>
          <p:nvSpPr>
            <p:cNvPr id="111" name="Google Shape;111;p12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794"/>
            </a:avLst>
          </a:prstGeom>
          <a:solidFill>
            <a:srgbClr val="2F0411">
              <a:alpha val="292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4063200" y="4623900"/>
            <a:ext cx="1017600" cy="37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13"/>
          <p:cNvSpPr/>
          <p:nvPr/>
        </p:nvSpPr>
        <p:spPr>
          <a:xfrm rot="-5400000">
            <a:off x="3723900" y="8700"/>
            <a:ext cx="1696200" cy="10176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13"/>
          <p:cNvGrpSpPr/>
          <p:nvPr/>
        </p:nvGrpSpPr>
        <p:grpSpPr>
          <a:xfrm>
            <a:off x="4218876" y="249023"/>
            <a:ext cx="706249" cy="536972"/>
            <a:chOff x="519000" y="238125"/>
            <a:chExt cx="6582000" cy="5238750"/>
          </a:xfrm>
        </p:grpSpPr>
        <p:sp>
          <p:nvSpPr>
            <p:cNvPr id="122" name="Google Shape;122;p13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030800" y="1030700"/>
            <a:ext cx="7082400" cy="3082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1461450" y="1811950"/>
            <a:ext cx="6221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3200">
                <a:solidFill>
                  <a:srgbClr val="272A3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3200">
                <a:solidFill>
                  <a:srgbClr val="272A3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3200">
                <a:solidFill>
                  <a:srgbClr val="272A3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3200">
                <a:solidFill>
                  <a:srgbClr val="272A3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3200">
                <a:solidFill>
                  <a:srgbClr val="272A3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3200">
                <a:solidFill>
                  <a:srgbClr val="272A3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3200">
                <a:solidFill>
                  <a:srgbClr val="272A3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3200">
                <a:solidFill>
                  <a:srgbClr val="272A3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72A35"/>
              </a:buClr>
              <a:buSzPts val="3200"/>
              <a:buNone/>
              <a:defRPr sz="3200">
                <a:solidFill>
                  <a:srgbClr val="272A35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461450" y="3068654"/>
            <a:ext cx="6221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000">
                <a:solidFill>
                  <a:srgbClr val="AD0B2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000">
                <a:solidFill>
                  <a:srgbClr val="AD0B2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000">
                <a:solidFill>
                  <a:srgbClr val="AD0B2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000">
                <a:solidFill>
                  <a:srgbClr val="AD0B2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000">
                <a:solidFill>
                  <a:srgbClr val="AD0B2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000">
                <a:solidFill>
                  <a:srgbClr val="AD0B2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000">
                <a:solidFill>
                  <a:srgbClr val="AD0B2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000">
                <a:solidFill>
                  <a:srgbClr val="AD0B2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000"/>
              <a:buNone/>
              <a:defRPr sz="2000">
                <a:solidFill>
                  <a:srgbClr val="AD0B2D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 rot="-5400000">
            <a:off x="3441150" y="291375"/>
            <a:ext cx="2261700" cy="10176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2244075" y="-100"/>
            <a:ext cx="46557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635400" y="790625"/>
            <a:ext cx="3873300" cy="403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◈"/>
              <a:defRPr i="1"/>
            </a:lvl1pPr>
            <a:lvl2pPr marL="914400" lvl="1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2pPr>
            <a:lvl3pPr marL="1371600" lvl="2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3pPr>
            <a:lvl4pPr marL="1828800" lvl="3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4pPr>
            <a:lvl5pPr marL="2286000" lvl="4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5pPr>
            <a:lvl6pPr marL="2743200" lvl="5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6pPr>
            <a:lvl7pPr marL="3200400" lvl="6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7pPr>
            <a:lvl8pPr marL="3657600" lvl="7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8pPr>
            <a:lvl9pPr marL="4114800" lvl="8" indent="-393700" algn="ctr">
              <a:spcBef>
                <a:spcPts val="0"/>
              </a:spcBef>
              <a:spcAft>
                <a:spcPts val="0"/>
              </a:spcAft>
              <a:buSzPts val="2600"/>
              <a:buChar char="⬩"/>
              <a:defRPr i="1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4063242" y="4681575"/>
            <a:ext cx="1017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rgbClr val="AD0B2D"/>
                </a:solidFill>
              </a:defRPr>
            </a:lvl1pPr>
            <a:lvl2pPr lvl="1">
              <a:buNone/>
              <a:defRPr>
                <a:solidFill>
                  <a:srgbClr val="AD0B2D"/>
                </a:solidFill>
              </a:defRPr>
            </a:lvl2pPr>
            <a:lvl3pPr lvl="2">
              <a:buNone/>
              <a:defRPr>
                <a:solidFill>
                  <a:srgbClr val="AD0B2D"/>
                </a:solidFill>
              </a:defRPr>
            </a:lvl3pPr>
            <a:lvl4pPr lvl="3">
              <a:buNone/>
              <a:defRPr>
                <a:solidFill>
                  <a:srgbClr val="AD0B2D"/>
                </a:solidFill>
              </a:defRPr>
            </a:lvl4pPr>
            <a:lvl5pPr lvl="4">
              <a:buNone/>
              <a:defRPr>
                <a:solidFill>
                  <a:srgbClr val="AD0B2D"/>
                </a:solidFill>
              </a:defRPr>
            </a:lvl5pPr>
            <a:lvl6pPr lvl="5">
              <a:buNone/>
              <a:defRPr>
                <a:solidFill>
                  <a:srgbClr val="AD0B2D"/>
                </a:solidFill>
              </a:defRPr>
            </a:lvl6pPr>
            <a:lvl7pPr lvl="6">
              <a:buNone/>
              <a:defRPr>
                <a:solidFill>
                  <a:srgbClr val="AD0B2D"/>
                </a:solidFill>
              </a:defRPr>
            </a:lvl7pPr>
            <a:lvl8pPr lvl="7">
              <a:buNone/>
              <a:defRPr>
                <a:solidFill>
                  <a:srgbClr val="AD0B2D"/>
                </a:solidFill>
              </a:defRPr>
            </a:lvl8pPr>
            <a:lvl9pPr lvl="8">
              <a:buNone/>
              <a:defRPr>
                <a:solidFill>
                  <a:srgbClr val="AD0B2D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 rot="-5400000">
            <a:off x="3723900" y="8700"/>
            <a:ext cx="1696200" cy="10176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4063200" y="190650"/>
            <a:ext cx="10176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sz="72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1737000" y="359700"/>
            <a:ext cx="7407000" cy="4424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" name="Google Shape;32;p5"/>
          <p:cNvCxnSpPr/>
          <p:nvPr/>
        </p:nvCxnSpPr>
        <p:spPr>
          <a:xfrm>
            <a:off x="2100325" y="1022209"/>
            <a:ext cx="7067700" cy="0"/>
          </a:xfrm>
          <a:prstGeom prst="straightConnector1">
            <a:avLst/>
          </a:prstGeom>
          <a:noFill/>
          <a:ln w="9525" cap="flat" cmpd="sng">
            <a:solidFill>
              <a:srgbClr val="E2D7D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5"/>
          <p:cNvSpPr/>
          <p:nvPr/>
        </p:nvSpPr>
        <p:spPr>
          <a:xfrm rot="-5400000">
            <a:off x="-262350" y="291375"/>
            <a:ext cx="2261700" cy="10176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>
            <a:off x="515476" y="363010"/>
            <a:ext cx="706249" cy="536972"/>
            <a:chOff x="519000" y="238125"/>
            <a:chExt cx="6582000" cy="5238750"/>
          </a:xfrm>
        </p:grpSpPr>
        <p:sp>
          <p:nvSpPr>
            <p:cNvPr id="35" name="Google Shape;35;p5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2096700" y="1173950"/>
            <a:ext cx="6687600" cy="3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⬩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1737000" y="359700"/>
            <a:ext cx="7407000" cy="4424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" name="Google Shape;45;p6"/>
          <p:cNvCxnSpPr/>
          <p:nvPr/>
        </p:nvCxnSpPr>
        <p:spPr>
          <a:xfrm>
            <a:off x="2100325" y="1022209"/>
            <a:ext cx="7067700" cy="0"/>
          </a:xfrm>
          <a:prstGeom prst="straightConnector1">
            <a:avLst/>
          </a:prstGeom>
          <a:noFill/>
          <a:ln w="9525" cap="flat" cmpd="sng">
            <a:solidFill>
              <a:srgbClr val="E2D7D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6"/>
          <p:cNvSpPr/>
          <p:nvPr/>
        </p:nvSpPr>
        <p:spPr>
          <a:xfrm rot="-5400000">
            <a:off x="-262350" y="291375"/>
            <a:ext cx="2261700" cy="10176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6"/>
          <p:cNvGrpSpPr/>
          <p:nvPr/>
        </p:nvGrpSpPr>
        <p:grpSpPr>
          <a:xfrm>
            <a:off x="515476" y="363010"/>
            <a:ext cx="706249" cy="536972"/>
            <a:chOff x="519000" y="238125"/>
            <a:chExt cx="6582000" cy="5238750"/>
          </a:xfrm>
        </p:grpSpPr>
        <p:sp>
          <p:nvSpPr>
            <p:cNvPr id="48" name="Google Shape;48;p6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2096750" y="1200150"/>
            <a:ext cx="3067800" cy="324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5716510" y="1200150"/>
            <a:ext cx="3067800" cy="324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⬩"/>
              <a:defRPr sz="2200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>
            <a:off x="1737000" y="359700"/>
            <a:ext cx="7407000" cy="4424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2100325" y="1022209"/>
            <a:ext cx="7067700" cy="0"/>
          </a:xfrm>
          <a:prstGeom prst="straightConnector1">
            <a:avLst/>
          </a:prstGeom>
          <a:noFill/>
          <a:ln w="9525" cap="flat" cmpd="sng">
            <a:solidFill>
              <a:srgbClr val="E2D7D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7"/>
          <p:cNvSpPr/>
          <p:nvPr/>
        </p:nvSpPr>
        <p:spPr>
          <a:xfrm rot="-5400000">
            <a:off x="-262350" y="291375"/>
            <a:ext cx="2261700" cy="10176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7"/>
          <p:cNvGrpSpPr/>
          <p:nvPr/>
        </p:nvGrpSpPr>
        <p:grpSpPr>
          <a:xfrm>
            <a:off x="515476" y="363010"/>
            <a:ext cx="706249" cy="536972"/>
            <a:chOff x="519000" y="238125"/>
            <a:chExt cx="6582000" cy="5238750"/>
          </a:xfrm>
        </p:grpSpPr>
        <p:sp>
          <p:nvSpPr>
            <p:cNvPr id="62" name="Google Shape;62;p7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7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1"/>
          </p:nvPr>
        </p:nvSpPr>
        <p:spPr>
          <a:xfrm>
            <a:off x="2096725" y="1200150"/>
            <a:ext cx="2024700" cy="325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2"/>
          </p:nvPr>
        </p:nvSpPr>
        <p:spPr>
          <a:xfrm>
            <a:off x="4428164" y="1200150"/>
            <a:ext cx="2024700" cy="325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3"/>
          </p:nvPr>
        </p:nvSpPr>
        <p:spPr>
          <a:xfrm>
            <a:off x="6759604" y="1200150"/>
            <a:ext cx="2024700" cy="325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/>
          <p:nvPr/>
        </p:nvSpPr>
        <p:spPr>
          <a:xfrm>
            <a:off x="1737000" y="359700"/>
            <a:ext cx="7407000" cy="4424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" name="Google Shape;74;p8"/>
          <p:cNvCxnSpPr/>
          <p:nvPr/>
        </p:nvCxnSpPr>
        <p:spPr>
          <a:xfrm>
            <a:off x="2100325" y="1022209"/>
            <a:ext cx="7067700" cy="0"/>
          </a:xfrm>
          <a:prstGeom prst="straightConnector1">
            <a:avLst/>
          </a:prstGeom>
          <a:noFill/>
          <a:ln w="9525" cap="flat" cmpd="sng">
            <a:solidFill>
              <a:srgbClr val="E2D7D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8"/>
          <p:cNvSpPr/>
          <p:nvPr/>
        </p:nvSpPr>
        <p:spPr>
          <a:xfrm rot="-5400000">
            <a:off x="-262350" y="291375"/>
            <a:ext cx="2261700" cy="10176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>
            <a:off x="515476" y="363010"/>
            <a:ext cx="706249" cy="536972"/>
            <a:chOff x="519000" y="238125"/>
            <a:chExt cx="6582000" cy="5238750"/>
          </a:xfrm>
        </p:grpSpPr>
        <p:sp>
          <p:nvSpPr>
            <p:cNvPr id="77" name="Google Shape;77;p8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/>
          <p:nvPr/>
        </p:nvSpPr>
        <p:spPr>
          <a:xfrm>
            <a:off x="359700" y="359700"/>
            <a:ext cx="8424600" cy="4424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body" idx="1"/>
          </p:nvPr>
        </p:nvSpPr>
        <p:spPr>
          <a:xfrm>
            <a:off x="457200" y="4352375"/>
            <a:ext cx="8229600" cy="35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 i="1"/>
            </a:lvl1pPr>
          </a:lstStyle>
          <a:p>
            <a:endParaRPr/>
          </a:p>
        </p:txBody>
      </p:sp>
      <p:sp>
        <p:nvSpPr>
          <p:cNvPr id="87" name="Google Shape;87;p9"/>
          <p:cNvSpPr/>
          <p:nvPr/>
        </p:nvSpPr>
        <p:spPr>
          <a:xfrm rot="-5400000">
            <a:off x="3934600" y="-555"/>
            <a:ext cx="1274700" cy="7647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9"/>
          <p:cNvGrpSpPr/>
          <p:nvPr/>
        </p:nvGrpSpPr>
        <p:grpSpPr>
          <a:xfrm>
            <a:off x="4306578" y="179988"/>
            <a:ext cx="530509" cy="403908"/>
            <a:chOff x="519000" y="238125"/>
            <a:chExt cx="6582000" cy="5238750"/>
          </a:xfrm>
        </p:grpSpPr>
        <p:sp>
          <p:nvSpPr>
            <p:cNvPr id="89" name="Google Shape;89;p9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4" name="Google Shape;94;p9"/>
          <p:cNvCxnSpPr/>
          <p:nvPr/>
        </p:nvCxnSpPr>
        <p:spPr>
          <a:xfrm>
            <a:off x="766650" y="4352375"/>
            <a:ext cx="7610700" cy="0"/>
          </a:xfrm>
          <a:prstGeom prst="straightConnector1">
            <a:avLst/>
          </a:prstGeom>
          <a:noFill/>
          <a:ln w="9525" cap="flat" cmpd="sng">
            <a:solidFill>
              <a:srgbClr val="E2D7D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4063200" y="4783800"/>
            <a:ext cx="1017600" cy="35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rgbClr val="AD0B2D"/>
                </a:solidFill>
              </a:defRPr>
            </a:lvl1pPr>
            <a:lvl2pPr lvl="1" rtl="0">
              <a:buNone/>
              <a:defRPr>
                <a:solidFill>
                  <a:srgbClr val="AD0B2D"/>
                </a:solidFill>
              </a:defRPr>
            </a:lvl2pPr>
            <a:lvl3pPr lvl="2" rtl="0">
              <a:buNone/>
              <a:defRPr>
                <a:solidFill>
                  <a:srgbClr val="AD0B2D"/>
                </a:solidFill>
              </a:defRPr>
            </a:lvl3pPr>
            <a:lvl4pPr lvl="3" rtl="0">
              <a:buNone/>
              <a:defRPr>
                <a:solidFill>
                  <a:srgbClr val="AD0B2D"/>
                </a:solidFill>
              </a:defRPr>
            </a:lvl4pPr>
            <a:lvl5pPr lvl="4" rtl="0">
              <a:buNone/>
              <a:defRPr>
                <a:solidFill>
                  <a:srgbClr val="AD0B2D"/>
                </a:solidFill>
              </a:defRPr>
            </a:lvl5pPr>
            <a:lvl6pPr lvl="5" rtl="0">
              <a:buNone/>
              <a:defRPr>
                <a:solidFill>
                  <a:srgbClr val="AD0B2D"/>
                </a:solidFill>
              </a:defRPr>
            </a:lvl6pPr>
            <a:lvl7pPr lvl="6" rtl="0">
              <a:buNone/>
              <a:defRPr>
                <a:solidFill>
                  <a:srgbClr val="AD0B2D"/>
                </a:solidFill>
              </a:defRPr>
            </a:lvl7pPr>
            <a:lvl8pPr lvl="7" rtl="0">
              <a:buNone/>
              <a:defRPr>
                <a:solidFill>
                  <a:srgbClr val="AD0B2D"/>
                </a:solidFill>
              </a:defRPr>
            </a:lvl8pPr>
            <a:lvl9pPr lvl="8" rtl="0">
              <a:buNone/>
              <a:defRPr>
                <a:solidFill>
                  <a:srgbClr val="AD0B2D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/>
          <p:nvPr/>
        </p:nvSpPr>
        <p:spPr>
          <a:xfrm>
            <a:off x="359700" y="359700"/>
            <a:ext cx="8424600" cy="4424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9525" dir="5400000" algn="bl" rotWithShape="0">
              <a:srgbClr val="66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sldNum" idx="12"/>
          </p:nvPr>
        </p:nvSpPr>
        <p:spPr>
          <a:xfrm>
            <a:off x="4063200" y="4783800"/>
            <a:ext cx="1017600" cy="35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rgbClr val="AD0B2D"/>
                </a:solidFill>
              </a:defRPr>
            </a:lvl1pPr>
            <a:lvl2pPr lvl="1">
              <a:buNone/>
              <a:defRPr>
                <a:solidFill>
                  <a:srgbClr val="AD0B2D"/>
                </a:solidFill>
              </a:defRPr>
            </a:lvl2pPr>
            <a:lvl3pPr lvl="2">
              <a:buNone/>
              <a:defRPr>
                <a:solidFill>
                  <a:srgbClr val="AD0B2D"/>
                </a:solidFill>
              </a:defRPr>
            </a:lvl3pPr>
            <a:lvl4pPr lvl="3">
              <a:buNone/>
              <a:defRPr>
                <a:solidFill>
                  <a:srgbClr val="AD0B2D"/>
                </a:solidFill>
              </a:defRPr>
            </a:lvl4pPr>
            <a:lvl5pPr lvl="4">
              <a:buNone/>
              <a:defRPr>
                <a:solidFill>
                  <a:srgbClr val="AD0B2D"/>
                </a:solidFill>
              </a:defRPr>
            </a:lvl5pPr>
            <a:lvl6pPr lvl="5">
              <a:buNone/>
              <a:defRPr>
                <a:solidFill>
                  <a:srgbClr val="AD0B2D"/>
                </a:solidFill>
              </a:defRPr>
            </a:lvl6pPr>
            <a:lvl7pPr lvl="6">
              <a:buNone/>
              <a:defRPr>
                <a:solidFill>
                  <a:srgbClr val="AD0B2D"/>
                </a:solidFill>
              </a:defRPr>
            </a:lvl7pPr>
            <a:lvl8pPr lvl="7">
              <a:buNone/>
              <a:defRPr>
                <a:solidFill>
                  <a:srgbClr val="AD0B2D"/>
                </a:solidFill>
              </a:defRPr>
            </a:lvl8pPr>
            <a:lvl9pPr lvl="8">
              <a:buNone/>
              <a:defRPr>
                <a:solidFill>
                  <a:srgbClr val="AD0B2D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0"/>
          <p:cNvSpPr/>
          <p:nvPr/>
        </p:nvSpPr>
        <p:spPr>
          <a:xfrm rot="-5400000">
            <a:off x="3934600" y="-555"/>
            <a:ext cx="1274700" cy="764700"/>
          </a:xfrm>
          <a:prstGeom prst="chevron">
            <a:avLst>
              <a:gd name="adj" fmla="val 31570"/>
            </a:avLst>
          </a:prstGeom>
          <a:gradFill>
            <a:gsLst>
              <a:gs pos="0">
                <a:srgbClr val="AD0B2D"/>
              </a:gs>
              <a:gs pos="31000">
                <a:srgbClr val="AD0B2D"/>
              </a:gs>
              <a:gs pos="100000">
                <a:srgbClr val="8B0E3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00;p10"/>
          <p:cNvGrpSpPr/>
          <p:nvPr/>
        </p:nvGrpSpPr>
        <p:grpSpPr>
          <a:xfrm>
            <a:off x="4306578" y="179988"/>
            <a:ext cx="530509" cy="403908"/>
            <a:chOff x="519000" y="238125"/>
            <a:chExt cx="6582000" cy="5238750"/>
          </a:xfrm>
        </p:grpSpPr>
        <p:sp>
          <p:nvSpPr>
            <p:cNvPr id="101" name="Google Shape;101;p10"/>
            <p:cNvSpPr/>
            <p:nvPr/>
          </p:nvSpPr>
          <p:spPr>
            <a:xfrm>
              <a:off x="2928800" y="4770300"/>
              <a:ext cx="1762400" cy="306300"/>
            </a:xfrm>
            <a:custGeom>
              <a:avLst/>
              <a:gdLst/>
              <a:ahLst/>
              <a:cxnLst/>
              <a:rect l="l" t="t" r="r" b="b"/>
              <a:pathLst>
                <a:path w="70496" h="12252" extrusionOk="0">
                  <a:moveTo>
                    <a:pt x="6233" y="1"/>
                  </a:moveTo>
                  <a:lnTo>
                    <a:pt x="5051" y="108"/>
                  </a:lnTo>
                  <a:lnTo>
                    <a:pt x="3869" y="430"/>
                  </a:lnTo>
                  <a:lnTo>
                    <a:pt x="2902" y="968"/>
                  </a:lnTo>
                  <a:lnTo>
                    <a:pt x="1935" y="1720"/>
                  </a:lnTo>
                  <a:lnTo>
                    <a:pt x="1183" y="2580"/>
                  </a:lnTo>
                  <a:lnTo>
                    <a:pt x="538" y="3547"/>
                  </a:lnTo>
                  <a:lnTo>
                    <a:pt x="108" y="4621"/>
                  </a:lnTo>
                  <a:lnTo>
                    <a:pt x="1" y="5911"/>
                  </a:lnTo>
                  <a:lnTo>
                    <a:pt x="1" y="6556"/>
                  </a:lnTo>
                  <a:lnTo>
                    <a:pt x="1" y="7201"/>
                  </a:lnTo>
                  <a:lnTo>
                    <a:pt x="216" y="7738"/>
                  </a:lnTo>
                  <a:lnTo>
                    <a:pt x="323" y="8383"/>
                  </a:lnTo>
                  <a:lnTo>
                    <a:pt x="860" y="9457"/>
                  </a:lnTo>
                  <a:lnTo>
                    <a:pt x="1613" y="10424"/>
                  </a:lnTo>
                  <a:lnTo>
                    <a:pt x="2580" y="11177"/>
                  </a:lnTo>
                  <a:lnTo>
                    <a:pt x="3654" y="11821"/>
                  </a:lnTo>
                  <a:lnTo>
                    <a:pt x="4836" y="12144"/>
                  </a:lnTo>
                  <a:lnTo>
                    <a:pt x="5481" y="12251"/>
                  </a:lnTo>
                  <a:lnTo>
                    <a:pt x="65015" y="12251"/>
                  </a:lnTo>
                  <a:lnTo>
                    <a:pt x="65660" y="12144"/>
                  </a:lnTo>
                  <a:lnTo>
                    <a:pt x="66842" y="11821"/>
                  </a:lnTo>
                  <a:lnTo>
                    <a:pt x="67916" y="11177"/>
                  </a:lnTo>
                  <a:lnTo>
                    <a:pt x="68883" y="10424"/>
                  </a:lnTo>
                  <a:lnTo>
                    <a:pt x="69636" y="9457"/>
                  </a:lnTo>
                  <a:lnTo>
                    <a:pt x="70173" y="8383"/>
                  </a:lnTo>
                  <a:lnTo>
                    <a:pt x="70280" y="7738"/>
                  </a:lnTo>
                  <a:lnTo>
                    <a:pt x="70495" y="7201"/>
                  </a:lnTo>
                  <a:lnTo>
                    <a:pt x="70495" y="6556"/>
                  </a:lnTo>
                  <a:lnTo>
                    <a:pt x="70495" y="5911"/>
                  </a:lnTo>
                  <a:lnTo>
                    <a:pt x="70388" y="4621"/>
                  </a:lnTo>
                  <a:lnTo>
                    <a:pt x="69958" y="3547"/>
                  </a:lnTo>
                  <a:lnTo>
                    <a:pt x="69313" y="2580"/>
                  </a:lnTo>
                  <a:lnTo>
                    <a:pt x="68561" y="1720"/>
                  </a:lnTo>
                  <a:lnTo>
                    <a:pt x="67594" y="968"/>
                  </a:lnTo>
                  <a:lnTo>
                    <a:pt x="66627" y="430"/>
                  </a:lnTo>
                  <a:lnTo>
                    <a:pt x="65445" y="108"/>
                  </a:lnTo>
                  <a:lnTo>
                    <a:pt x="642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2190000" y="5170600"/>
              <a:ext cx="3240000" cy="306275"/>
            </a:xfrm>
            <a:custGeom>
              <a:avLst/>
              <a:gdLst/>
              <a:ahLst/>
              <a:cxnLst/>
              <a:rect l="l" t="t" r="r" b="b"/>
              <a:pathLst>
                <a:path w="129600" h="12251" extrusionOk="0">
                  <a:moveTo>
                    <a:pt x="6126" y="0"/>
                  </a:moveTo>
                  <a:lnTo>
                    <a:pt x="4944" y="108"/>
                  </a:lnTo>
                  <a:lnTo>
                    <a:pt x="3762" y="430"/>
                  </a:lnTo>
                  <a:lnTo>
                    <a:pt x="2687" y="1075"/>
                  </a:lnTo>
                  <a:lnTo>
                    <a:pt x="1828" y="1827"/>
                  </a:lnTo>
                  <a:lnTo>
                    <a:pt x="1075" y="2687"/>
                  </a:lnTo>
                  <a:lnTo>
                    <a:pt x="538" y="3762"/>
                  </a:lnTo>
                  <a:lnTo>
                    <a:pt x="108" y="4836"/>
                  </a:lnTo>
                  <a:lnTo>
                    <a:pt x="1" y="6126"/>
                  </a:lnTo>
                  <a:lnTo>
                    <a:pt x="108" y="7308"/>
                  </a:lnTo>
                  <a:lnTo>
                    <a:pt x="538" y="8490"/>
                  </a:lnTo>
                  <a:lnTo>
                    <a:pt x="1075" y="9564"/>
                  </a:lnTo>
                  <a:lnTo>
                    <a:pt x="1828" y="10424"/>
                  </a:lnTo>
                  <a:lnTo>
                    <a:pt x="2687" y="11176"/>
                  </a:lnTo>
                  <a:lnTo>
                    <a:pt x="3762" y="11821"/>
                  </a:lnTo>
                  <a:lnTo>
                    <a:pt x="4944" y="12144"/>
                  </a:lnTo>
                  <a:lnTo>
                    <a:pt x="6126" y="12251"/>
                  </a:lnTo>
                  <a:lnTo>
                    <a:pt x="123474" y="12251"/>
                  </a:lnTo>
                  <a:lnTo>
                    <a:pt x="124656" y="12144"/>
                  </a:lnTo>
                  <a:lnTo>
                    <a:pt x="125838" y="11821"/>
                  </a:lnTo>
                  <a:lnTo>
                    <a:pt x="126913" y="11176"/>
                  </a:lnTo>
                  <a:lnTo>
                    <a:pt x="127772" y="10424"/>
                  </a:lnTo>
                  <a:lnTo>
                    <a:pt x="128525" y="9564"/>
                  </a:lnTo>
                  <a:lnTo>
                    <a:pt x="129062" y="8490"/>
                  </a:lnTo>
                  <a:lnTo>
                    <a:pt x="129492" y="7308"/>
                  </a:lnTo>
                  <a:lnTo>
                    <a:pt x="129599" y="6126"/>
                  </a:lnTo>
                  <a:lnTo>
                    <a:pt x="129492" y="4836"/>
                  </a:lnTo>
                  <a:lnTo>
                    <a:pt x="129062" y="3762"/>
                  </a:lnTo>
                  <a:lnTo>
                    <a:pt x="128525" y="2687"/>
                  </a:lnTo>
                  <a:lnTo>
                    <a:pt x="127772" y="1827"/>
                  </a:lnTo>
                  <a:lnTo>
                    <a:pt x="126913" y="1075"/>
                  </a:lnTo>
                  <a:lnTo>
                    <a:pt x="125838" y="430"/>
                  </a:lnTo>
                  <a:lnTo>
                    <a:pt x="124656" y="108"/>
                  </a:lnTo>
                  <a:lnTo>
                    <a:pt x="123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3264625" y="238125"/>
              <a:ext cx="1090750" cy="4456975"/>
            </a:xfrm>
            <a:custGeom>
              <a:avLst/>
              <a:gdLst/>
              <a:ahLst/>
              <a:cxnLst/>
              <a:rect l="l" t="t" r="r" b="b"/>
              <a:pathLst>
                <a:path w="43630" h="178279" extrusionOk="0">
                  <a:moveTo>
                    <a:pt x="21815" y="23534"/>
                  </a:moveTo>
                  <a:lnTo>
                    <a:pt x="22460" y="23642"/>
                  </a:lnTo>
                  <a:lnTo>
                    <a:pt x="22997" y="23749"/>
                  </a:lnTo>
                  <a:lnTo>
                    <a:pt x="23534" y="24071"/>
                  </a:lnTo>
                  <a:lnTo>
                    <a:pt x="23964" y="24394"/>
                  </a:lnTo>
                  <a:lnTo>
                    <a:pt x="24287" y="24931"/>
                  </a:lnTo>
                  <a:lnTo>
                    <a:pt x="24609" y="25361"/>
                  </a:lnTo>
                  <a:lnTo>
                    <a:pt x="24824" y="26006"/>
                  </a:lnTo>
                  <a:lnTo>
                    <a:pt x="24824" y="26543"/>
                  </a:lnTo>
                  <a:lnTo>
                    <a:pt x="24824" y="27188"/>
                  </a:lnTo>
                  <a:lnTo>
                    <a:pt x="24609" y="27725"/>
                  </a:lnTo>
                  <a:lnTo>
                    <a:pt x="24287" y="28262"/>
                  </a:lnTo>
                  <a:lnTo>
                    <a:pt x="23964" y="28692"/>
                  </a:lnTo>
                  <a:lnTo>
                    <a:pt x="23534" y="29122"/>
                  </a:lnTo>
                  <a:lnTo>
                    <a:pt x="22997" y="29337"/>
                  </a:lnTo>
                  <a:lnTo>
                    <a:pt x="22460" y="29552"/>
                  </a:lnTo>
                  <a:lnTo>
                    <a:pt x="21170" y="29552"/>
                  </a:lnTo>
                  <a:lnTo>
                    <a:pt x="20633" y="29337"/>
                  </a:lnTo>
                  <a:lnTo>
                    <a:pt x="20096" y="29122"/>
                  </a:lnTo>
                  <a:lnTo>
                    <a:pt x="19666" y="28692"/>
                  </a:lnTo>
                  <a:lnTo>
                    <a:pt x="19343" y="28262"/>
                  </a:lnTo>
                  <a:lnTo>
                    <a:pt x="19021" y="27725"/>
                  </a:lnTo>
                  <a:lnTo>
                    <a:pt x="18806" y="27188"/>
                  </a:lnTo>
                  <a:lnTo>
                    <a:pt x="18806" y="26543"/>
                  </a:lnTo>
                  <a:lnTo>
                    <a:pt x="18806" y="26006"/>
                  </a:lnTo>
                  <a:lnTo>
                    <a:pt x="19021" y="25361"/>
                  </a:lnTo>
                  <a:lnTo>
                    <a:pt x="19343" y="24931"/>
                  </a:lnTo>
                  <a:lnTo>
                    <a:pt x="19666" y="24394"/>
                  </a:lnTo>
                  <a:lnTo>
                    <a:pt x="20096" y="24071"/>
                  </a:lnTo>
                  <a:lnTo>
                    <a:pt x="20633" y="23749"/>
                  </a:lnTo>
                  <a:lnTo>
                    <a:pt x="21170" y="23642"/>
                  </a:lnTo>
                  <a:lnTo>
                    <a:pt x="21815" y="23534"/>
                  </a:lnTo>
                  <a:close/>
                  <a:moveTo>
                    <a:pt x="21385" y="0"/>
                  </a:moveTo>
                  <a:lnTo>
                    <a:pt x="21063" y="215"/>
                  </a:lnTo>
                  <a:lnTo>
                    <a:pt x="20740" y="430"/>
                  </a:lnTo>
                  <a:lnTo>
                    <a:pt x="20418" y="752"/>
                  </a:lnTo>
                  <a:lnTo>
                    <a:pt x="15152" y="9672"/>
                  </a:lnTo>
                  <a:lnTo>
                    <a:pt x="14615" y="10746"/>
                  </a:lnTo>
                  <a:lnTo>
                    <a:pt x="14185" y="11821"/>
                  </a:lnTo>
                  <a:lnTo>
                    <a:pt x="13863" y="12895"/>
                  </a:lnTo>
                  <a:lnTo>
                    <a:pt x="13648" y="13863"/>
                  </a:lnTo>
                  <a:lnTo>
                    <a:pt x="13648" y="14830"/>
                  </a:lnTo>
                  <a:lnTo>
                    <a:pt x="13755" y="15797"/>
                  </a:lnTo>
                  <a:lnTo>
                    <a:pt x="14078" y="17946"/>
                  </a:lnTo>
                  <a:lnTo>
                    <a:pt x="14508" y="20418"/>
                  </a:lnTo>
                  <a:lnTo>
                    <a:pt x="15045" y="23212"/>
                  </a:lnTo>
                  <a:lnTo>
                    <a:pt x="15367" y="24824"/>
                  </a:lnTo>
                  <a:lnTo>
                    <a:pt x="15475" y="26543"/>
                  </a:lnTo>
                  <a:lnTo>
                    <a:pt x="15582" y="28585"/>
                  </a:lnTo>
                  <a:lnTo>
                    <a:pt x="15690" y="30734"/>
                  </a:lnTo>
                  <a:lnTo>
                    <a:pt x="15690" y="59964"/>
                  </a:lnTo>
                  <a:lnTo>
                    <a:pt x="14400" y="60071"/>
                  </a:lnTo>
                  <a:lnTo>
                    <a:pt x="13326" y="60393"/>
                  </a:lnTo>
                  <a:lnTo>
                    <a:pt x="12251" y="61038"/>
                  </a:lnTo>
                  <a:lnTo>
                    <a:pt x="11284" y="61683"/>
                  </a:lnTo>
                  <a:lnTo>
                    <a:pt x="10532" y="62650"/>
                  </a:lnTo>
                  <a:lnTo>
                    <a:pt x="9994" y="63725"/>
                  </a:lnTo>
                  <a:lnTo>
                    <a:pt x="9672" y="64799"/>
                  </a:lnTo>
                  <a:lnTo>
                    <a:pt x="9564" y="66089"/>
                  </a:lnTo>
                  <a:lnTo>
                    <a:pt x="9672" y="67271"/>
                  </a:lnTo>
                  <a:lnTo>
                    <a:pt x="9994" y="68453"/>
                  </a:lnTo>
                  <a:lnTo>
                    <a:pt x="10532" y="69528"/>
                  </a:lnTo>
                  <a:lnTo>
                    <a:pt x="11284" y="70387"/>
                  </a:lnTo>
                  <a:lnTo>
                    <a:pt x="12251" y="71140"/>
                  </a:lnTo>
                  <a:lnTo>
                    <a:pt x="13326" y="71784"/>
                  </a:lnTo>
                  <a:lnTo>
                    <a:pt x="14400" y="72107"/>
                  </a:lnTo>
                  <a:lnTo>
                    <a:pt x="15690" y="72214"/>
                  </a:lnTo>
                  <a:lnTo>
                    <a:pt x="15690" y="164739"/>
                  </a:lnTo>
                  <a:lnTo>
                    <a:pt x="15690" y="165276"/>
                  </a:lnTo>
                  <a:lnTo>
                    <a:pt x="15475" y="166458"/>
                  </a:lnTo>
                  <a:lnTo>
                    <a:pt x="15260" y="167210"/>
                  </a:lnTo>
                  <a:lnTo>
                    <a:pt x="14937" y="168070"/>
                  </a:lnTo>
                  <a:lnTo>
                    <a:pt x="14400" y="169037"/>
                  </a:lnTo>
                  <a:lnTo>
                    <a:pt x="13863" y="170004"/>
                  </a:lnTo>
                  <a:lnTo>
                    <a:pt x="13111" y="170971"/>
                  </a:lnTo>
                  <a:lnTo>
                    <a:pt x="12143" y="171938"/>
                  </a:lnTo>
                  <a:lnTo>
                    <a:pt x="10961" y="172906"/>
                  </a:lnTo>
                  <a:lnTo>
                    <a:pt x="9672" y="173658"/>
                  </a:lnTo>
                  <a:lnTo>
                    <a:pt x="7953" y="174303"/>
                  </a:lnTo>
                  <a:lnTo>
                    <a:pt x="6126" y="174840"/>
                  </a:lnTo>
                  <a:lnTo>
                    <a:pt x="3976" y="175162"/>
                  </a:lnTo>
                  <a:lnTo>
                    <a:pt x="1397" y="175270"/>
                  </a:lnTo>
                  <a:lnTo>
                    <a:pt x="860" y="175377"/>
                  </a:lnTo>
                  <a:lnTo>
                    <a:pt x="430" y="175377"/>
                  </a:lnTo>
                  <a:lnTo>
                    <a:pt x="215" y="175592"/>
                  </a:lnTo>
                  <a:lnTo>
                    <a:pt x="0" y="175807"/>
                  </a:lnTo>
                  <a:lnTo>
                    <a:pt x="0" y="176022"/>
                  </a:lnTo>
                  <a:lnTo>
                    <a:pt x="0" y="176237"/>
                  </a:lnTo>
                  <a:lnTo>
                    <a:pt x="215" y="176774"/>
                  </a:lnTo>
                  <a:lnTo>
                    <a:pt x="538" y="177312"/>
                  </a:lnTo>
                  <a:lnTo>
                    <a:pt x="968" y="177849"/>
                  </a:lnTo>
                  <a:lnTo>
                    <a:pt x="1397" y="178279"/>
                  </a:lnTo>
                  <a:lnTo>
                    <a:pt x="42233" y="178279"/>
                  </a:lnTo>
                  <a:lnTo>
                    <a:pt x="42662" y="177849"/>
                  </a:lnTo>
                  <a:lnTo>
                    <a:pt x="43092" y="177312"/>
                  </a:lnTo>
                  <a:lnTo>
                    <a:pt x="43415" y="176774"/>
                  </a:lnTo>
                  <a:lnTo>
                    <a:pt x="43630" y="176237"/>
                  </a:lnTo>
                  <a:lnTo>
                    <a:pt x="43630" y="176022"/>
                  </a:lnTo>
                  <a:lnTo>
                    <a:pt x="43630" y="175807"/>
                  </a:lnTo>
                  <a:lnTo>
                    <a:pt x="43415" y="175592"/>
                  </a:lnTo>
                  <a:lnTo>
                    <a:pt x="43200" y="175377"/>
                  </a:lnTo>
                  <a:lnTo>
                    <a:pt x="42770" y="175377"/>
                  </a:lnTo>
                  <a:lnTo>
                    <a:pt x="42233" y="175270"/>
                  </a:lnTo>
                  <a:lnTo>
                    <a:pt x="39654" y="175162"/>
                  </a:lnTo>
                  <a:lnTo>
                    <a:pt x="37504" y="174840"/>
                  </a:lnTo>
                  <a:lnTo>
                    <a:pt x="35678" y="174303"/>
                  </a:lnTo>
                  <a:lnTo>
                    <a:pt x="33958" y="173658"/>
                  </a:lnTo>
                  <a:lnTo>
                    <a:pt x="32669" y="172906"/>
                  </a:lnTo>
                  <a:lnTo>
                    <a:pt x="31487" y="171938"/>
                  </a:lnTo>
                  <a:lnTo>
                    <a:pt x="30519" y="170971"/>
                  </a:lnTo>
                  <a:lnTo>
                    <a:pt x="29767" y="170004"/>
                  </a:lnTo>
                  <a:lnTo>
                    <a:pt x="29230" y="169037"/>
                  </a:lnTo>
                  <a:lnTo>
                    <a:pt x="28693" y="168070"/>
                  </a:lnTo>
                  <a:lnTo>
                    <a:pt x="28370" y="167210"/>
                  </a:lnTo>
                  <a:lnTo>
                    <a:pt x="28155" y="166458"/>
                  </a:lnTo>
                  <a:lnTo>
                    <a:pt x="27940" y="165276"/>
                  </a:lnTo>
                  <a:lnTo>
                    <a:pt x="27940" y="164739"/>
                  </a:lnTo>
                  <a:lnTo>
                    <a:pt x="27940" y="72214"/>
                  </a:lnTo>
                  <a:lnTo>
                    <a:pt x="29230" y="72107"/>
                  </a:lnTo>
                  <a:lnTo>
                    <a:pt x="30304" y="71784"/>
                  </a:lnTo>
                  <a:lnTo>
                    <a:pt x="31379" y="71140"/>
                  </a:lnTo>
                  <a:lnTo>
                    <a:pt x="32346" y="70387"/>
                  </a:lnTo>
                  <a:lnTo>
                    <a:pt x="33098" y="69528"/>
                  </a:lnTo>
                  <a:lnTo>
                    <a:pt x="33636" y="68453"/>
                  </a:lnTo>
                  <a:lnTo>
                    <a:pt x="33958" y="67271"/>
                  </a:lnTo>
                  <a:lnTo>
                    <a:pt x="34066" y="66089"/>
                  </a:lnTo>
                  <a:lnTo>
                    <a:pt x="33958" y="64799"/>
                  </a:lnTo>
                  <a:lnTo>
                    <a:pt x="33636" y="63725"/>
                  </a:lnTo>
                  <a:lnTo>
                    <a:pt x="33098" y="62650"/>
                  </a:lnTo>
                  <a:lnTo>
                    <a:pt x="32346" y="61683"/>
                  </a:lnTo>
                  <a:lnTo>
                    <a:pt x="31379" y="61038"/>
                  </a:lnTo>
                  <a:lnTo>
                    <a:pt x="30304" y="60393"/>
                  </a:lnTo>
                  <a:lnTo>
                    <a:pt x="29230" y="60071"/>
                  </a:lnTo>
                  <a:lnTo>
                    <a:pt x="27940" y="59964"/>
                  </a:lnTo>
                  <a:lnTo>
                    <a:pt x="27940" y="30734"/>
                  </a:lnTo>
                  <a:lnTo>
                    <a:pt x="28048" y="28585"/>
                  </a:lnTo>
                  <a:lnTo>
                    <a:pt x="28155" y="26543"/>
                  </a:lnTo>
                  <a:lnTo>
                    <a:pt x="28263" y="24824"/>
                  </a:lnTo>
                  <a:lnTo>
                    <a:pt x="28585" y="23212"/>
                  </a:lnTo>
                  <a:lnTo>
                    <a:pt x="29122" y="20418"/>
                  </a:lnTo>
                  <a:lnTo>
                    <a:pt x="29552" y="17946"/>
                  </a:lnTo>
                  <a:lnTo>
                    <a:pt x="29875" y="15797"/>
                  </a:lnTo>
                  <a:lnTo>
                    <a:pt x="29982" y="14830"/>
                  </a:lnTo>
                  <a:lnTo>
                    <a:pt x="29982" y="13863"/>
                  </a:lnTo>
                  <a:lnTo>
                    <a:pt x="29767" y="12895"/>
                  </a:lnTo>
                  <a:lnTo>
                    <a:pt x="29445" y="11821"/>
                  </a:lnTo>
                  <a:lnTo>
                    <a:pt x="29015" y="10746"/>
                  </a:lnTo>
                  <a:lnTo>
                    <a:pt x="28478" y="9672"/>
                  </a:lnTo>
                  <a:lnTo>
                    <a:pt x="23212" y="752"/>
                  </a:lnTo>
                  <a:lnTo>
                    <a:pt x="22890" y="430"/>
                  </a:lnTo>
                  <a:lnTo>
                    <a:pt x="22567" y="215"/>
                  </a:lnTo>
                  <a:lnTo>
                    <a:pt x="2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5190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46423" y="17624"/>
                  </a:moveTo>
                  <a:lnTo>
                    <a:pt x="46961" y="17839"/>
                  </a:lnTo>
                  <a:lnTo>
                    <a:pt x="47498" y="18161"/>
                  </a:lnTo>
                  <a:lnTo>
                    <a:pt x="48035" y="18484"/>
                  </a:lnTo>
                  <a:lnTo>
                    <a:pt x="48358" y="19021"/>
                  </a:lnTo>
                  <a:lnTo>
                    <a:pt x="48680" y="19558"/>
                  </a:lnTo>
                  <a:lnTo>
                    <a:pt x="48895" y="20095"/>
                  </a:lnTo>
                  <a:lnTo>
                    <a:pt x="48895" y="20740"/>
                  </a:lnTo>
                  <a:lnTo>
                    <a:pt x="48895" y="21600"/>
                  </a:lnTo>
                  <a:lnTo>
                    <a:pt x="48572" y="22245"/>
                  </a:lnTo>
                  <a:lnTo>
                    <a:pt x="48143" y="22889"/>
                  </a:lnTo>
                  <a:lnTo>
                    <a:pt x="47605" y="23427"/>
                  </a:lnTo>
                  <a:lnTo>
                    <a:pt x="46961" y="22352"/>
                  </a:lnTo>
                  <a:lnTo>
                    <a:pt x="46638" y="21922"/>
                  </a:lnTo>
                  <a:lnTo>
                    <a:pt x="46101" y="21707"/>
                  </a:lnTo>
                  <a:lnTo>
                    <a:pt x="45564" y="21707"/>
                  </a:lnTo>
                  <a:lnTo>
                    <a:pt x="45026" y="21815"/>
                  </a:lnTo>
                  <a:lnTo>
                    <a:pt x="44059" y="23534"/>
                  </a:lnTo>
                  <a:lnTo>
                    <a:pt x="43414" y="22997"/>
                  </a:lnTo>
                  <a:lnTo>
                    <a:pt x="42984" y="22352"/>
                  </a:lnTo>
                  <a:lnTo>
                    <a:pt x="42662" y="21600"/>
                  </a:lnTo>
                  <a:lnTo>
                    <a:pt x="42555" y="20740"/>
                  </a:lnTo>
                  <a:lnTo>
                    <a:pt x="42662" y="20095"/>
                  </a:lnTo>
                  <a:lnTo>
                    <a:pt x="42770" y="19558"/>
                  </a:lnTo>
                  <a:lnTo>
                    <a:pt x="43092" y="19021"/>
                  </a:lnTo>
                  <a:lnTo>
                    <a:pt x="43522" y="18484"/>
                  </a:lnTo>
                  <a:lnTo>
                    <a:pt x="43952" y="18161"/>
                  </a:lnTo>
                  <a:lnTo>
                    <a:pt x="44489" y="17839"/>
                  </a:lnTo>
                  <a:lnTo>
                    <a:pt x="45134" y="17624"/>
                  </a:lnTo>
                  <a:close/>
                  <a:moveTo>
                    <a:pt x="44704" y="29122"/>
                  </a:moveTo>
                  <a:lnTo>
                    <a:pt x="45886" y="30197"/>
                  </a:lnTo>
                  <a:lnTo>
                    <a:pt x="47068" y="31271"/>
                  </a:lnTo>
                  <a:lnTo>
                    <a:pt x="48465" y="32346"/>
                  </a:lnTo>
                  <a:lnTo>
                    <a:pt x="49969" y="33421"/>
                  </a:lnTo>
                  <a:lnTo>
                    <a:pt x="89085" y="103593"/>
                  </a:lnTo>
                  <a:lnTo>
                    <a:pt x="3224" y="103593"/>
                  </a:lnTo>
                  <a:lnTo>
                    <a:pt x="44704" y="29122"/>
                  </a:lnTo>
                  <a:close/>
                  <a:moveTo>
                    <a:pt x="104237" y="0"/>
                  </a:moveTo>
                  <a:lnTo>
                    <a:pt x="102625" y="215"/>
                  </a:lnTo>
                  <a:lnTo>
                    <a:pt x="100906" y="430"/>
                  </a:lnTo>
                  <a:lnTo>
                    <a:pt x="99079" y="860"/>
                  </a:lnTo>
                  <a:lnTo>
                    <a:pt x="98005" y="1182"/>
                  </a:lnTo>
                  <a:lnTo>
                    <a:pt x="96823" y="1612"/>
                  </a:lnTo>
                  <a:lnTo>
                    <a:pt x="95748" y="2042"/>
                  </a:lnTo>
                  <a:lnTo>
                    <a:pt x="94673" y="2579"/>
                  </a:lnTo>
                  <a:lnTo>
                    <a:pt x="92417" y="3869"/>
                  </a:lnTo>
                  <a:lnTo>
                    <a:pt x="90267" y="5373"/>
                  </a:lnTo>
                  <a:lnTo>
                    <a:pt x="88118" y="6985"/>
                  </a:lnTo>
                  <a:lnTo>
                    <a:pt x="86076" y="8812"/>
                  </a:lnTo>
                  <a:lnTo>
                    <a:pt x="81778" y="12681"/>
                  </a:lnTo>
                  <a:lnTo>
                    <a:pt x="79306" y="14937"/>
                  </a:lnTo>
                  <a:lnTo>
                    <a:pt x="76727" y="17194"/>
                  </a:lnTo>
                  <a:lnTo>
                    <a:pt x="74256" y="19236"/>
                  </a:lnTo>
                  <a:lnTo>
                    <a:pt x="71677" y="21170"/>
                  </a:lnTo>
                  <a:lnTo>
                    <a:pt x="70387" y="21922"/>
                  </a:lnTo>
                  <a:lnTo>
                    <a:pt x="69098" y="22675"/>
                  </a:lnTo>
                  <a:lnTo>
                    <a:pt x="67915" y="23427"/>
                  </a:lnTo>
                  <a:lnTo>
                    <a:pt x="66626" y="23964"/>
                  </a:lnTo>
                  <a:lnTo>
                    <a:pt x="65336" y="24394"/>
                  </a:lnTo>
                  <a:lnTo>
                    <a:pt x="64047" y="24716"/>
                  </a:lnTo>
                  <a:lnTo>
                    <a:pt x="62757" y="24931"/>
                  </a:lnTo>
                  <a:lnTo>
                    <a:pt x="61468" y="25039"/>
                  </a:lnTo>
                  <a:lnTo>
                    <a:pt x="60608" y="24931"/>
                  </a:lnTo>
                  <a:lnTo>
                    <a:pt x="59748" y="24824"/>
                  </a:lnTo>
                  <a:lnTo>
                    <a:pt x="58889" y="24501"/>
                  </a:lnTo>
                  <a:lnTo>
                    <a:pt x="58029" y="24072"/>
                  </a:lnTo>
                  <a:lnTo>
                    <a:pt x="57169" y="23642"/>
                  </a:lnTo>
                  <a:lnTo>
                    <a:pt x="56417" y="23212"/>
                  </a:lnTo>
                  <a:lnTo>
                    <a:pt x="54913" y="22030"/>
                  </a:lnTo>
                  <a:lnTo>
                    <a:pt x="53516" y="20740"/>
                  </a:lnTo>
                  <a:lnTo>
                    <a:pt x="52441" y="19558"/>
                  </a:lnTo>
                  <a:lnTo>
                    <a:pt x="51474" y="18376"/>
                  </a:lnTo>
                  <a:lnTo>
                    <a:pt x="50829" y="17516"/>
                  </a:lnTo>
                  <a:lnTo>
                    <a:pt x="50077" y="16549"/>
                  </a:lnTo>
                  <a:lnTo>
                    <a:pt x="49217" y="15797"/>
                  </a:lnTo>
                  <a:lnTo>
                    <a:pt x="48143" y="15260"/>
                  </a:lnTo>
                  <a:lnTo>
                    <a:pt x="47068" y="14830"/>
                  </a:lnTo>
                  <a:lnTo>
                    <a:pt x="45886" y="14722"/>
                  </a:lnTo>
                  <a:lnTo>
                    <a:pt x="44704" y="14830"/>
                  </a:lnTo>
                  <a:lnTo>
                    <a:pt x="43629" y="15152"/>
                  </a:lnTo>
                  <a:lnTo>
                    <a:pt x="42555" y="15690"/>
                  </a:lnTo>
                  <a:lnTo>
                    <a:pt x="41587" y="16442"/>
                  </a:lnTo>
                  <a:lnTo>
                    <a:pt x="40835" y="17301"/>
                  </a:lnTo>
                  <a:lnTo>
                    <a:pt x="40190" y="18376"/>
                  </a:lnTo>
                  <a:lnTo>
                    <a:pt x="39868" y="19451"/>
                  </a:lnTo>
                  <a:lnTo>
                    <a:pt x="39761" y="20633"/>
                  </a:lnTo>
                  <a:lnTo>
                    <a:pt x="39761" y="21815"/>
                  </a:lnTo>
                  <a:lnTo>
                    <a:pt x="40083" y="22889"/>
                  </a:lnTo>
                  <a:lnTo>
                    <a:pt x="40620" y="24072"/>
                  </a:lnTo>
                  <a:lnTo>
                    <a:pt x="41265" y="24931"/>
                  </a:lnTo>
                  <a:lnTo>
                    <a:pt x="42447" y="26436"/>
                  </a:lnTo>
                  <a:lnTo>
                    <a:pt x="31701" y="45779"/>
                  </a:lnTo>
                  <a:lnTo>
                    <a:pt x="17624" y="71462"/>
                  </a:lnTo>
                  <a:lnTo>
                    <a:pt x="0" y="103593"/>
                  </a:lnTo>
                  <a:lnTo>
                    <a:pt x="0" y="110363"/>
                  </a:lnTo>
                  <a:lnTo>
                    <a:pt x="6770" y="110363"/>
                  </a:lnTo>
                  <a:lnTo>
                    <a:pt x="9134" y="112190"/>
                  </a:lnTo>
                  <a:lnTo>
                    <a:pt x="11498" y="114017"/>
                  </a:lnTo>
                  <a:lnTo>
                    <a:pt x="14077" y="115629"/>
                  </a:lnTo>
                  <a:lnTo>
                    <a:pt x="16656" y="117241"/>
                  </a:lnTo>
                  <a:lnTo>
                    <a:pt x="19343" y="118638"/>
                  </a:lnTo>
                  <a:lnTo>
                    <a:pt x="22137" y="119927"/>
                  </a:lnTo>
                  <a:lnTo>
                    <a:pt x="24931" y="121002"/>
                  </a:lnTo>
                  <a:lnTo>
                    <a:pt x="27832" y="122076"/>
                  </a:lnTo>
                  <a:lnTo>
                    <a:pt x="27832" y="128739"/>
                  </a:lnTo>
                  <a:lnTo>
                    <a:pt x="64477" y="128739"/>
                  </a:lnTo>
                  <a:lnTo>
                    <a:pt x="64477" y="122076"/>
                  </a:lnTo>
                  <a:lnTo>
                    <a:pt x="67378" y="121002"/>
                  </a:lnTo>
                  <a:lnTo>
                    <a:pt x="70172" y="119927"/>
                  </a:lnTo>
                  <a:lnTo>
                    <a:pt x="72966" y="118638"/>
                  </a:lnTo>
                  <a:lnTo>
                    <a:pt x="75653" y="117241"/>
                  </a:lnTo>
                  <a:lnTo>
                    <a:pt x="78232" y="115629"/>
                  </a:lnTo>
                  <a:lnTo>
                    <a:pt x="80703" y="114017"/>
                  </a:lnTo>
                  <a:lnTo>
                    <a:pt x="83175" y="112190"/>
                  </a:lnTo>
                  <a:lnTo>
                    <a:pt x="85432" y="110363"/>
                  </a:lnTo>
                  <a:lnTo>
                    <a:pt x="92202" y="110363"/>
                  </a:lnTo>
                  <a:lnTo>
                    <a:pt x="92202" y="103593"/>
                  </a:lnTo>
                  <a:lnTo>
                    <a:pt x="54483" y="35785"/>
                  </a:lnTo>
                  <a:lnTo>
                    <a:pt x="56095" y="36322"/>
                  </a:lnTo>
                  <a:lnTo>
                    <a:pt x="57814" y="36752"/>
                  </a:lnTo>
                  <a:lnTo>
                    <a:pt x="59641" y="36967"/>
                  </a:lnTo>
                  <a:lnTo>
                    <a:pt x="61468" y="37074"/>
                  </a:lnTo>
                  <a:lnTo>
                    <a:pt x="63617" y="36967"/>
                  </a:lnTo>
                  <a:lnTo>
                    <a:pt x="65659" y="36752"/>
                  </a:lnTo>
                  <a:lnTo>
                    <a:pt x="67701" y="36322"/>
                  </a:lnTo>
                  <a:lnTo>
                    <a:pt x="69635" y="35677"/>
                  </a:lnTo>
                  <a:lnTo>
                    <a:pt x="71569" y="34925"/>
                  </a:lnTo>
                  <a:lnTo>
                    <a:pt x="73503" y="34173"/>
                  </a:lnTo>
                  <a:lnTo>
                    <a:pt x="75223" y="33098"/>
                  </a:lnTo>
                  <a:lnTo>
                    <a:pt x="77050" y="32131"/>
                  </a:lnTo>
                  <a:lnTo>
                    <a:pt x="78769" y="30949"/>
                  </a:lnTo>
                  <a:lnTo>
                    <a:pt x="80488" y="29660"/>
                  </a:lnTo>
                  <a:lnTo>
                    <a:pt x="83712" y="27080"/>
                  </a:lnTo>
                  <a:lnTo>
                    <a:pt x="86936" y="24286"/>
                  </a:lnTo>
                  <a:lnTo>
                    <a:pt x="89945" y="21600"/>
                  </a:lnTo>
                  <a:lnTo>
                    <a:pt x="93276" y="18591"/>
                  </a:lnTo>
                  <a:lnTo>
                    <a:pt x="94888" y="17194"/>
                  </a:lnTo>
                  <a:lnTo>
                    <a:pt x="96500" y="15904"/>
                  </a:lnTo>
                  <a:lnTo>
                    <a:pt x="98005" y="14722"/>
                  </a:lnTo>
                  <a:lnTo>
                    <a:pt x="99402" y="13755"/>
                  </a:lnTo>
                  <a:lnTo>
                    <a:pt x="100799" y="13003"/>
                  </a:lnTo>
                  <a:lnTo>
                    <a:pt x="102088" y="12573"/>
                  </a:lnTo>
                  <a:lnTo>
                    <a:pt x="104022" y="12251"/>
                  </a:lnTo>
                  <a:lnTo>
                    <a:pt x="105742" y="12143"/>
                  </a:lnTo>
                  <a:lnTo>
                    <a:pt x="107354" y="12251"/>
                  </a:lnTo>
                  <a:lnTo>
                    <a:pt x="108966" y="12466"/>
                  </a:lnTo>
                  <a:lnTo>
                    <a:pt x="110363" y="13003"/>
                  </a:lnTo>
                  <a:lnTo>
                    <a:pt x="111867" y="13648"/>
                  </a:lnTo>
                  <a:lnTo>
                    <a:pt x="114984" y="15367"/>
                  </a:lnTo>
                  <a:lnTo>
                    <a:pt x="118315" y="17087"/>
                  </a:lnTo>
                  <a:lnTo>
                    <a:pt x="120142" y="17946"/>
                  </a:lnTo>
                  <a:lnTo>
                    <a:pt x="122076" y="18806"/>
                  </a:lnTo>
                  <a:lnTo>
                    <a:pt x="122076" y="18591"/>
                  </a:lnTo>
                  <a:lnTo>
                    <a:pt x="121968" y="15260"/>
                  </a:lnTo>
                  <a:lnTo>
                    <a:pt x="121646" y="12573"/>
                  </a:lnTo>
                  <a:lnTo>
                    <a:pt x="121216" y="10102"/>
                  </a:lnTo>
                  <a:lnTo>
                    <a:pt x="120786" y="8060"/>
                  </a:lnTo>
                  <a:lnTo>
                    <a:pt x="120464" y="6233"/>
                  </a:lnTo>
                  <a:lnTo>
                    <a:pt x="120142" y="4406"/>
                  </a:lnTo>
                  <a:lnTo>
                    <a:pt x="118207" y="3331"/>
                  </a:lnTo>
                  <a:lnTo>
                    <a:pt x="116166" y="2364"/>
                  </a:lnTo>
                  <a:lnTo>
                    <a:pt x="113801" y="1397"/>
                  </a:lnTo>
                  <a:lnTo>
                    <a:pt x="112619" y="967"/>
                  </a:lnTo>
                  <a:lnTo>
                    <a:pt x="111437" y="645"/>
                  </a:lnTo>
                  <a:lnTo>
                    <a:pt x="110040" y="430"/>
                  </a:lnTo>
                  <a:lnTo>
                    <a:pt x="108751" y="215"/>
                  </a:lnTo>
                  <a:lnTo>
                    <a:pt x="107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4049100" y="541700"/>
              <a:ext cx="3051900" cy="3218500"/>
            </a:xfrm>
            <a:custGeom>
              <a:avLst/>
              <a:gdLst/>
              <a:ahLst/>
              <a:cxnLst/>
              <a:rect l="l" t="t" r="r" b="b"/>
              <a:pathLst>
                <a:path w="122076" h="128740" extrusionOk="0">
                  <a:moveTo>
                    <a:pt x="76942" y="17624"/>
                  </a:moveTo>
                  <a:lnTo>
                    <a:pt x="77587" y="17839"/>
                  </a:lnTo>
                  <a:lnTo>
                    <a:pt x="78124" y="18161"/>
                  </a:lnTo>
                  <a:lnTo>
                    <a:pt x="78554" y="18484"/>
                  </a:lnTo>
                  <a:lnTo>
                    <a:pt x="78984" y="19021"/>
                  </a:lnTo>
                  <a:lnTo>
                    <a:pt x="79306" y="19558"/>
                  </a:lnTo>
                  <a:lnTo>
                    <a:pt x="79414" y="20095"/>
                  </a:lnTo>
                  <a:lnTo>
                    <a:pt x="79521" y="20740"/>
                  </a:lnTo>
                  <a:lnTo>
                    <a:pt x="79414" y="21600"/>
                  </a:lnTo>
                  <a:lnTo>
                    <a:pt x="79092" y="22352"/>
                  </a:lnTo>
                  <a:lnTo>
                    <a:pt x="78662" y="22997"/>
                  </a:lnTo>
                  <a:lnTo>
                    <a:pt x="78017" y="23534"/>
                  </a:lnTo>
                  <a:lnTo>
                    <a:pt x="77050" y="21815"/>
                  </a:lnTo>
                  <a:lnTo>
                    <a:pt x="76512" y="21707"/>
                  </a:lnTo>
                  <a:lnTo>
                    <a:pt x="75975" y="21707"/>
                  </a:lnTo>
                  <a:lnTo>
                    <a:pt x="75438" y="21922"/>
                  </a:lnTo>
                  <a:lnTo>
                    <a:pt x="75115" y="22352"/>
                  </a:lnTo>
                  <a:lnTo>
                    <a:pt x="74471" y="23427"/>
                  </a:lnTo>
                  <a:lnTo>
                    <a:pt x="73933" y="22889"/>
                  </a:lnTo>
                  <a:lnTo>
                    <a:pt x="73504" y="22245"/>
                  </a:lnTo>
                  <a:lnTo>
                    <a:pt x="73181" y="21600"/>
                  </a:lnTo>
                  <a:lnTo>
                    <a:pt x="73181" y="20740"/>
                  </a:lnTo>
                  <a:lnTo>
                    <a:pt x="73181" y="20095"/>
                  </a:lnTo>
                  <a:lnTo>
                    <a:pt x="73396" y="19558"/>
                  </a:lnTo>
                  <a:lnTo>
                    <a:pt x="73718" y="19021"/>
                  </a:lnTo>
                  <a:lnTo>
                    <a:pt x="74041" y="18484"/>
                  </a:lnTo>
                  <a:lnTo>
                    <a:pt x="74578" y="18161"/>
                  </a:lnTo>
                  <a:lnTo>
                    <a:pt x="75115" y="17839"/>
                  </a:lnTo>
                  <a:lnTo>
                    <a:pt x="75653" y="17624"/>
                  </a:lnTo>
                  <a:close/>
                  <a:moveTo>
                    <a:pt x="77372" y="29122"/>
                  </a:moveTo>
                  <a:lnTo>
                    <a:pt x="118852" y="103593"/>
                  </a:lnTo>
                  <a:lnTo>
                    <a:pt x="32991" y="103593"/>
                  </a:lnTo>
                  <a:lnTo>
                    <a:pt x="72107" y="33421"/>
                  </a:lnTo>
                  <a:lnTo>
                    <a:pt x="73611" y="32346"/>
                  </a:lnTo>
                  <a:lnTo>
                    <a:pt x="75008" y="31271"/>
                  </a:lnTo>
                  <a:lnTo>
                    <a:pt x="76190" y="30197"/>
                  </a:lnTo>
                  <a:lnTo>
                    <a:pt x="77372" y="29122"/>
                  </a:lnTo>
                  <a:close/>
                  <a:moveTo>
                    <a:pt x="14830" y="0"/>
                  </a:moveTo>
                  <a:lnTo>
                    <a:pt x="13325" y="215"/>
                  </a:lnTo>
                  <a:lnTo>
                    <a:pt x="12036" y="430"/>
                  </a:lnTo>
                  <a:lnTo>
                    <a:pt x="10639" y="645"/>
                  </a:lnTo>
                  <a:lnTo>
                    <a:pt x="9457" y="967"/>
                  </a:lnTo>
                  <a:lnTo>
                    <a:pt x="8275" y="1397"/>
                  </a:lnTo>
                  <a:lnTo>
                    <a:pt x="6018" y="2364"/>
                  </a:lnTo>
                  <a:lnTo>
                    <a:pt x="3869" y="3331"/>
                  </a:lnTo>
                  <a:lnTo>
                    <a:pt x="1934" y="4406"/>
                  </a:lnTo>
                  <a:lnTo>
                    <a:pt x="1612" y="6233"/>
                  </a:lnTo>
                  <a:lnTo>
                    <a:pt x="1290" y="8060"/>
                  </a:lnTo>
                  <a:lnTo>
                    <a:pt x="860" y="10102"/>
                  </a:lnTo>
                  <a:lnTo>
                    <a:pt x="430" y="12573"/>
                  </a:lnTo>
                  <a:lnTo>
                    <a:pt x="108" y="15260"/>
                  </a:lnTo>
                  <a:lnTo>
                    <a:pt x="0" y="18591"/>
                  </a:lnTo>
                  <a:lnTo>
                    <a:pt x="0" y="18806"/>
                  </a:lnTo>
                  <a:lnTo>
                    <a:pt x="1934" y="17946"/>
                  </a:lnTo>
                  <a:lnTo>
                    <a:pt x="3761" y="17087"/>
                  </a:lnTo>
                  <a:lnTo>
                    <a:pt x="7092" y="15367"/>
                  </a:lnTo>
                  <a:lnTo>
                    <a:pt x="10209" y="13648"/>
                  </a:lnTo>
                  <a:lnTo>
                    <a:pt x="11713" y="13003"/>
                  </a:lnTo>
                  <a:lnTo>
                    <a:pt x="13110" y="12466"/>
                  </a:lnTo>
                  <a:lnTo>
                    <a:pt x="14722" y="12251"/>
                  </a:lnTo>
                  <a:lnTo>
                    <a:pt x="16334" y="12143"/>
                  </a:lnTo>
                  <a:lnTo>
                    <a:pt x="18054" y="12251"/>
                  </a:lnTo>
                  <a:lnTo>
                    <a:pt x="19988" y="12573"/>
                  </a:lnTo>
                  <a:lnTo>
                    <a:pt x="21277" y="13003"/>
                  </a:lnTo>
                  <a:lnTo>
                    <a:pt x="22674" y="13755"/>
                  </a:lnTo>
                  <a:lnTo>
                    <a:pt x="24071" y="14722"/>
                  </a:lnTo>
                  <a:lnTo>
                    <a:pt x="25576" y="15904"/>
                  </a:lnTo>
                  <a:lnTo>
                    <a:pt x="27188" y="17194"/>
                  </a:lnTo>
                  <a:lnTo>
                    <a:pt x="28800" y="18591"/>
                  </a:lnTo>
                  <a:lnTo>
                    <a:pt x="32131" y="21600"/>
                  </a:lnTo>
                  <a:lnTo>
                    <a:pt x="35140" y="24286"/>
                  </a:lnTo>
                  <a:lnTo>
                    <a:pt x="38364" y="27080"/>
                  </a:lnTo>
                  <a:lnTo>
                    <a:pt x="41588" y="29660"/>
                  </a:lnTo>
                  <a:lnTo>
                    <a:pt x="43307" y="30949"/>
                  </a:lnTo>
                  <a:lnTo>
                    <a:pt x="45026" y="32131"/>
                  </a:lnTo>
                  <a:lnTo>
                    <a:pt x="46853" y="33098"/>
                  </a:lnTo>
                  <a:lnTo>
                    <a:pt x="48573" y="34173"/>
                  </a:lnTo>
                  <a:lnTo>
                    <a:pt x="50507" y="34925"/>
                  </a:lnTo>
                  <a:lnTo>
                    <a:pt x="52441" y="35677"/>
                  </a:lnTo>
                  <a:lnTo>
                    <a:pt x="54375" y="36322"/>
                  </a:lnTo>
                  <a:lnTo>
                    <a:pt x="56417" y="36752"/>
                  </a:lnTo>
                  <a:lnTo>
                    <a:pt x="58459" y="36967"/>
                  </a:lnTo>
                  <a:lnTo>
                    <a:pt x="60608" y="37074"/>
                  </a:lnTo>
                  <a:lnTo>
                    <a:pt x="62435" y="36967"/>
                  </a:lnTo>
                  <a:lnTo>
                    <a:pt x="64262" y="36752"/>
                  </a:lnTo>
                  <a:lnTo>
                    <a:pt x="65981" y="36322"/>
                  </a:lnTo>
                  <a:lnTo>
                    <a:pt x="67593" y="35785"/>
                  </a:lnTo>
                  <a:lnTo>
                    <a:pt x="29874" y="103593"/>
                  </a:lnTo>
                  <a:lnTo>
                    <a:pt x="29874" y="110363"/>
                  </a:lnTo>
                  <a:lnTo>
                    <a:pt x="36644" y="110363"/>
                  </a:lnTo>
                  <a:lnTo>
                    <a:pt x="38901" y="112190"/>
                  </a:lnTo>
                  <a:lnTo>
                    <a:pt x="41373" y="114017"/>
                  </a:lnTo>
                  <a:lnTo>
                    <a:pt x="43844" y="115629"/>
                  </a:lnTo>
                  <a:lnTo>
                    <a:pt x="46423" y="117241"/>
                  </a:lnTo>
                  <a:lnTo>
                    <a:pt x="49110" y="118638"/>
                  </a:lnTo>
                  <a:lnTo>
                    <a:pt x="51904" y="119927"/>
                  </a:lnTo>
                  <a:lnTo>
                    <a:pt x="54698" y="121002"/>
                  </a:lnTo>
                  <a:lnTo>
                    <a:pt x="57599" y="122076"/>
                  </a:lnTo>
                  <a:lnTo>
                    <a:pt x="57599" y="128739"/>
                  </a:lnTo>
                  <a:lnTo>
                    <a:pt x="94244" y="128739"/>
                  </a:lnTo>
                  <a:lnTo>
                    <a:pt x="94244" y="122076"/>
                  </a:lnTo>
                  <a:lnTo>
                    <a:pt x="97145" y="121002"/>
                  </a:lnTo>
                  <a:lnTo>
                    <a:pt x="99939" y="119927"/>
                  </a:lnTo>
                  <a:lnTo>
                    <a:pt x="102733" y="118638"/>
                  </a:lnTo>
                  <a:lnTo>
                    <a:pt x="105420" y="117241"/>
                  </a:lnTo>
                  <a:lnTo>
                    <a:pt x="107999" y="115629"/>
                  </a:lnTo>
                  <a:lnTo>
                    <a:pt x="110578" y="114017"/>
                  </a:lnTo>
                  <a:lnTo>
                    <a:pt x="112942" y="112190"/>
                  </a:lnTo>
                  <a:lnTo>
                    <a:pt x="115306" y="110363"/>
                  </a:lnTo>
                  <a:lnTo>
                    <a:pt x="122076" y="110363"/>
                  </a:lnTo>
                  <a:lnTo>
                    <a:pt x="122076" y="103593"/>
                  </a:lnTo>
                  <a:lnTo>
                    <a:pt x="104452" y="71462"/>
                  </a:lnTo>
                  <a:lnTo>
                    <a:pt x="90375" y="45779"/>
                  </a:lnTo>
                  <a:lnTo>
                    <a:pt x="79629" y="26436"/>
                  </a:lnTo>
                  <a:lnTo>
                    <a:pt x="80811" y="24931"/>
                  </a:lnTo>
                  <a:lnTo>
                    <a:pt x="81456" y="24072"/>
                  </a:lnTo>
                  <a:lnTo>
                    <a:pt x="81993" y="22889"/>
                  </a:lnTo>
                  <a:lnTo>
                    <a:pt x="82315" y="21815"/>
                  </a:lnTo>
                  <a:lnTo>
                    <a:pt x="82315" y="20633"/>
                  </a:lnTo>
                  <a:lnTo>
                    <a:pt x="82208" y="19451"/>
                  </a:lnTo>
                  <a:lnTo>
                    <a:pt x="81886" y="18376"/>
                  </a:lnTo>
                  <a:lnTo>
                    <a:pt x="81241" y="17301"/>
                  </a:lnTo>
                  <a:lnTo>
                    <a:pt x="80489" y="16442"/>
                  </a:lnTo>
                  <a:lnTo>
                    <a:pt x="79521" y="15690"/>
                  </a:lnTo>
                  <a:lnTo>
                    <a:pt x="78447" y="15152"/>
                  </a:lnTo>
                  <a:lnTo>
                    <a:pt x="77372" y="14830"/>
                  </a:lnTo>
                  <a:lnTo>
                    <a:pt x="76190" y="14722"/>
                  </a:lnTo>
                  <a:lnTo>
                    <a:pt x="75008" y="14830"/>
                  </a:lnTo>
                  <a:lnTo>
                    <a:pt x="73933" y="15260"/>
                  </a:lnTo>
                  <a:lnTo>
                    <a:pt x="72859" y="15797"/>
                  </a:lnTo>
                  <a:lnTo>
                    <a:pt x="71999" y="16549"/>
                  </a:lnTo>
                  <a:lnTo>
                    <a:pt x="71247" y="17516"/>
                  </a:lnTo>
                  <a:lnTo>
                    <a:pt x="70602" y="18376"/>
                  </a:lnTo>
                  <a:lnTo>
                    <a:pt x="69635" y="19558"/>
                  </a:lnTo>
                  <a:lnTo>
                    <a:pt x="68560" y="20740"/>
                  </a:lnTo>
                  <a:lnTo>
                    <a:pt x="67163" y="22030"/>
                  </a:lnTo>
                  <a:lnTo>
                    <a:pt x="65659" y="23212"/>
                  </a:lnTo>
                  <a:lnTo>
                    <a:pt x="64907" y="23642"/>
                  </a:lnTo>
                  <a:lnTo>
                    <a:pt x="64047" y="24072"/>
                  </a:lnTo>
                  <a:lnTo>
                    <a:pt x="63187" y="24501"/>
                  </a:lnTo>
                  <a:lnTo>
                    <a:pt x="62328" y="24824"/>
                  </a:lnTo>
                  <a:lnTo>
                    <a:pt x="61468" y="24931"/>
                  </a:lnTo>
                  <a:lnTo>
                    <a:pt x="60608" y="25039"/>
                  </a:lnTo>
                  <a:lnTo>
                    <a:pt x="59319" y="24931"/>
                  </a:lnTo>
                  <a:lnTo>
                    <a:pt x="58029" y="24716"/>
                  </a:lnTo>
                  <a:lnTo>
                    <a:pt x="56740" y="24394"/>
                  </a:lnTo>
                  <a:lnTo>
                    <a:pt x="55450" y="23964"/>
                  </a:lnTo>
                  <a:lnTo>
                    <a:pt x="54161" y="23427"/>
                  </a:lnTo>
                  <a:lnTo>
                    <a:pt x="52978" y="22675"/>
                  </a:lnTo>
                  <a:lnTo>
                    <a:pt x="51689" y="21922"/>
                  </a:lnTo>
                  <a:lnTo>
                    <a:pt x="50399" y="21170"/>
                  </a:lnTo>
                  <a:lnTo>
                    <a:pt x="47820" y="19236"/>
                  </a:lnTo>
                  <a:lnTo>
                    <a:pt x="45349" y="17194"/>
                  </a:lnTo>
                  <a:lnTo>
                    <a:pt x="42770" y="14937"/>
                  </a:lnTo>
                  <a:lnTo>
                    <a:pt x="40298" y="12681"/>
                  </a:lnTo>
                  <a:lnTo>
                    <a:pt x="36000" y="8812"/>
                  </a:lnTo>
                  <a:lnTo>
                    <a:pt x="33958" y="6985"/>
                  </a:lnTo>
                  <a:lnTo>
                    <a:pt x="31809" y="5373"/>
                  </a:lnTo>
                  <a:lnTo>
                    <a:pt x="29659" y="3869"/>
                  </a:lnTo>
                  <a:lnTo>
                    <a:pt x="27403" y="2579"/>
                  </a:lnTo>
                  <a:lnTo>
                    <a:pt x="26328" y="2042"/>
                  </a:lnTo>
                  <a:lnTo>
                    <a:pt x="25253" y="1612"/>
                  </a:lnTo>
                  <a:lnTo>
                    <a:pt x="24071" y="1182"/>
                  </a:lnTo>
                  <a:lnTo>
                    <a:pt x="22997" y="860"/>
                  </a:lnTo>
                  <a:lnTo>
                    <a:pt x="21170" y="430"/>
                  </a:lnTo>
                  <a:lnTo>
                    <a:pt x="19451" y="215"/>
                  </a:lnTo>
                  <a:lnTo>
                    <a:pt x="178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D0B2D"/>
              </a:buClr>
              <a:buSzPts val="2400"/>
              <a:buFont typeface="Tinos"/>
              <a:buNone/>
              <a:defRPr sz="2400" b="1">
                <a:solidFill>
                  <a:srgbClr val="AD0B2D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096700" y="1173950"/>
            <a:ext cx="6687600" cy="32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ctrTitle"/>
          </p:nvPr>
        </p:nvSpPr>
        <p:spPr>
          <a:xfrm>
            <a:off x="1557275" y="1341650"/>
            <a:ext cx="6029400" cy="277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Founding Principles of the Constitution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Federalism </a:t>
            </a:r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" name="Google Shape;210;p23"/>
          <p:cNvSpPr txBox="1">
            <a:spLocks/>
          </p:cNvSpPr>
          <p:nvPr/>
        </p:nvSpPr>
        <p:spPr>
          <a:xfrm>
            <a:off x="1377292" y="1226409"/>
            <a:ext cx="3299247" cy="334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-457200"/>
            <a:r>
              <a:rPr lang="en-US" sz="2000"/>
              <a:t>A system in which power is divided between a central government and smaller regional governments. (The States)</a:t>
            </a:r>
          </a:p>
          <a:p>
            <a:pPr indent="-457200"/>
            <a:endParaRPr lang="en-US" sz="2000"/>
          </a:p>
          <a:p>
            <a:pPr indent="-457200"/>
            <a:r>
              <a:rPr lang="en-US" sz="2000"/>
              <a:t>Why should the states have different set of laws than the national government? </a:t>
            </a:r>
          </a:p>
        </p:txBody>
      </p:sp>
      <p:sp>
        <p:nvSpPr>
          <p:cNvPr id="5" name="AutoShape 6" descr="Image result for representative gover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representative government"/>
          <p:cNvSpPr>
            <a:spLocks noChangeAspect="1" noChangeArrowheads="1"/>
          </p:cNvSpPr>
          <p:nvPr/>
        </p:nvSpPr>
        <p:spPr bwMode="auto">
          <a:xfrm>
            <a:off x="8390965" y="-506506"/>
            <a:ext cx="3818778" cy="381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47" y="1023975"/>
            <a:ext cx="4429153" cy="28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4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1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our powers combined! </a:t>
            </a:r>
            <a:endParaRPr/>
          </a:p>
        </p:txBody>
      </p:sp>
      <p:sp>
        <p:nvSpPr>
          <p:cNvPr id="313" name="Google Shape;313;p31"/>
          <p:cNvSpPr txBox="1">
            <a:spLocks noGrp="1"/>
          </p:cNvSpPr>
          <p:nvPr>
            <p:ph type="body" idx="1"/>
          </p:nvPr>
        </p:nvSpPr>
        <p:spPr>
          <a:xfrm>
            <a:off x="1984892" y="1731991"/>
            <a:ext cx="2024700" cy="13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/>
              <a:t>Popular Sovereignty</a:t>
            </a:r>
            <a:endParaRPr b="1"/>
          </a:p>
        </p:txBody>
      </p:sp>
      <p:sp>
        <p:nvSpPr>
          <p:cNvPr id="314" name="Google Shape;314;p31"/>
          <p:cNvSpPr txBox="1">
            <a:spLocks noGrp="1"/>
          </p:cNvSpPr>
          <p:nvPr>
            <p:ph type="body" idx="2"/>
          </p:nvPr>
        </p:nvSpPr>
        <p:spPr>
          <a:xfrm>
            <a:off x="4428163" y="1200150"/>
            <a:ext cx="2024700" cy="13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Limited Government</a:t>
            </a:r>
            <a:endParaRPr b="1"/>
          </a:p>
        </p:txBody>
      </p:sp>
      <p:sp>
        <p:nvSpPr>
          <p:cNvPr id="315" name="Google Shape;315;p31"/>
          <p:cNvSpPr txBox="1">
            <a:spLocks noGrp="1"/>
          </p:cNvSpPr>
          <p:nvPr>
            <p:ph type="body" idx="3"/>
          </p:nvPr>
        </p:nvSpPr>
        <p:spPr>
          <a:xfrm>
            <a:off x="6506217" y="1577725"/>
            <a:ext cx="2024700" cy="13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Seperation of Powers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16" name="Google Shape;316;p31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17" name="Google Shape;317;p31"/>
          <p:cNvSpPr txBox="1">
            <a:spLocks noGrp="1"/>
          </p:cNvSpPr>
          <p:nvPr>
            <p:ph type="body" idx="1"/>
          </p:nvPr>
        </p:nvSpPr>
        <p:spPr>
          <a:xfrm>
            <a:off x="1774173" y="2582661"/>
            <a:ext cx="2024700" cy="13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Rule of Law</a:t>
            </a:r>
            <a:endParaRPr b="1"/>
          </a:p>
        </p:txBody>
      </p:sp>
      <p:sp>
        <p:nvSpPr>
          <p:cNvPr id="318" name="Google Shape;318;p31"/>
          <p:cNvSpPr txBox="1">
            <a:spLocks noGrp="1"/>
          </p:cNvSpPr>
          <p:nvPr>
            <p:ph type="body" idx="2"/>
          </p:nvPr>
        </p:nvSpPr>
        <p:spPr>
          <a:xfrm>
            <a:off x="6063077" y="3426394"/>
            <a:ext cx="2024700" cy="13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Checks &amp; Balances</a:t>
            </a:r>
            <a:endParaRPr b="1"/>
          </a:p>
        </p:txBody>
      </p:sp>
      <p:sp>
        <p:nvSpPr>
          <p:cNvPr id="319" name="Google Shape;319;p31"/>
          <p:cNvSpPr txBox="1">
            <a:spLocks noGrp="1"/>
          </p:cNvSpPr>
          <p:nvPr>
            <p:ph type="body" idx="3"/>
          </p:nvPr>
        </p:nvSpPr>
        <p:spPr>
          <a:xfrm>
            <a:off x="7022073" y="2603819"/>
            <a:ext cx="2024700" cy="13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Federalism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0" name="Google Shape;319;p31"/>
          <p:cNvSpPr txBox="1">
            <a:spLocks/>
          </p:cNvSpPr>
          <p:nvPr/>
        </p:nvSpPr>
        <p:spPr>
          <a:xfrm>
            <a:off x="2478664" y="3414880"/>
            <a:ext cx="20247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1800"/>
              <a:buFont typeface="Tinos"/>
              <a:buChar char="◈"/>
              <a:defRPr sz="18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1800"/>
              <a:buFont typeface="Tinos"/>
              <a:buChar char="⬩"/>
              <a:defRPr sz="18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1800"/>
              <a:buFont typeface="Tinos"/>
              <a:buChar char="⬩"/>
              <a:defRPr sz="18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1800"/>
              <a:buFont typeface="Tinos"/>
              <a:buChar char="⬩"/>
              <a:defRPr sz="18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1800"/>
              <a:buFont typeface="Tinos"/>
              <a:buChar char="⬩"/>
              <a:defRPr sz="18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1800"/>
              <a:buFont typeface="Tinos"/>
              <a:buChar char="⬩"/>
              <a:defRPr sz="18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1800"/>
              <a:buFont typeface="Tinos"/>
              <a:buChar char="⬩"/>
              <a:defRPr sz="18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1800"/>
              <a:buFont typeface="Tinos"/>
              <a:buChar char="⬩"/>
              <a:defRPr sz="18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1800"/>
              <a:buFont typeface="Tinos"/>
              <a:buChar char="⬩"/>
              <a:defRPr sz="18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n-US" b="1"/>
              <a:t>Representative Government</a:t>
            </a:r>
          </a:p>
          <a:p>
            <a:pPr marL="0" indent="0">
              <a:buFont typeface="Tinos"/>
              <a:buNone/>
            </a:pPr>
            <a:endParaRPr lang="en-US" sz="1200"/>
          </a:p>
        </p:txBody>
      </p:sp>
      <p:sp>
        <p:nvSpPr>
          <p:cNvPr id="11" name="Google Shape;315;p31"/>
          <p:cNvSpPr txBox="1">
            <a:spLocks/>
          </p:cNvSpPr>
          <p:nvPr/>
        </p:nvSpPr>
        <p:spPr>
          <a:xfrm>
            <a:off x="4428163" y="3898940"/>
            <a:ext cx="20247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1800"/>
              <a:buFont typeface="Tinos"/>
              <a:buChar char="◈"/>
              <a:defRPr sz="18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1800"/>
              <a:buFont typeface="Tinos"/>
              <a:buChar char="⬩"/>
              <a:defRPr sz="18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1800"/>
              <a:buFont typeface="Tinos"/>
              <a:buChar char="⬩"/>
              <a:defRPr sz="18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1800"/>
              <a:buFont typeface="Tinos"/>
              <a:buChar char="⬩"/>
              <a:defRPr sz="18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1800"/>
              <a:buFont typeface="Tinos"/>
              <a:buChar char="⬩"/>
              <a:defRPr sz="18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1800"/>
              <a:buFont typeface="Tinos"/>
              <a:buChar char="⬩"/>
              <a:defRPr sz="18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1800"/>
              <a:buFont typeface="Tinos"/>
              <a:buChar char="⬩"/>
              <a:defRPr sz="18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1800"/>
              <a:buFont typeface="Tinos"/>
              <a:buChar char="⬩"/>
              <a:defRPr sz="18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1800"/>
              <a:buFont typeface="Tinos"/>
              <a:buChar char="⬩"/>
              <a:defRPr sz="18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n-US" b="1"/>
              <a:t>Consent of the Governed</a:t>
            </a:r>
          </a:p>
          <a:p>
            <a:pPr marL="0" indent="0">
              <a:buFont typeface="Tinos"/>
              <a:buNone/>
            </a:pPr>
            <a:endParaRPr lang="en-US" sz="1200"/>
          </a:p>
        </p:txBody>
      </p:sp>
      <p:pic>
        <p:nvPicPr>
          <p:cNvPr id="1026" name="Picture 2" descr="Image result for the constit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09" y="1982388"/>
            <a:ext cx="1231087" cy="16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065542" y="2814555"/>
            <a:ext cx="10591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716806" y="2184035"/>
            <a:ext cx="447332" cy="296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09913" y="1790951"/>
            <a:ext cx="0" cy="159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670596" y="2078780"/>
            <a:ext cx="782267" cy="339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659250" y="2814555"/>
            <a:ext cx="1274402" cy="9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670596" y="3457745"/>
            <a:ext cx="319765" cy="188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960545" y="3678343"/>
            <a:ext cx="0" cy="297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009592" y="3414880"/>
            <a:ext cx="305850" cy="231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Popular Sovereignty </a:t>
            </a:r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2096700" y="1173950"/>
            <a:ext cx="3097800" cy="3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/>
            <a:r>
              <a:rPr lang="en" sz="1800" i="1"/>
              <a:t>The principle that a government’s power is derived from the people. </a:t>
            </a:r>
          </a:p>
          <a:p>
            <a:pPr marL="0" indent="0">
              <a:buNone/>
            </a:pPr>
            <a:endParaRPr lang="en" sz="1800"/>
          </a:p>
          <a:p>
            <a:pPr indent="-457200"/>
            <a:r>
              <a:rPr lang="en" sz="1800" u="sng"/>
              <a:t>Sovereignty</a:t>
            </a:r>
            <a:r>
              <a:rPr lang="en" sz="1800"/>
              <a:t> - </a:t>
            </a:r>
            <a:r>
              <a:rPr lang="en-US" sz="1800"/>
              <a:t>the full right and power of a governing body over itself, without any interference from outside sources or bodies.</a:t>
            </a:r>
            <a:r>
              <a:rPr lang="en" sz="1800"/>
              <a:t> </a:t>
            </a:r>
          </a:p>
        </p:txBody>
      </p:sp>
      <p:sp>
        <p:nvSpPr>
          <p:cNvPr id="212" name="Google Shape;212;p23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050" name="Picture 2" descr="Image result for popular sovereign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69" y="457409"/>
            <a:ext cx="3204620" cy="416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8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Consent of the Governed </a:t>
            </a:r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074" name="Picture 2" descr="Image result for consent of the gover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93" y="1901395"/>
            <a:ext cx="3552007" cy="252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10;p23"/>
          <p:cNvSpPr txBox="1">
            <a:spLocks/>
          </p:cNvSpPr>
          <p:nvPr/>
        </p:nvSpPr>
        <p:spPr>
          <a:xfrm>
            <a:off x="5609982" y="1173950"/>
            <a:ext cx="3097800" cy="32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-457200"/>
            <a:r>
              <a:rPr lang="en-US" sz="2000"/>
              <a:t>The concept that the government must have the approval(consent) from the people. </a:t>
            </a:r>
          </a:p>
          <a:p>
            <a:pPr indent="-457200"/>
            <a:r>
              <a:rPr lang="en-US" sz="2000"/>
              <a:t>Goes hand in hand with popular sovereignty.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8765" y="1220775"/>
            <a:ext cx="2729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How do people give their consent to the government? </a:t>
            </a:r>
          </a:p>
        </p:txBody>
      </p:sp>
      <p:sp>
        <p:nvSpPr>
          <p:cNvPr id="5" name="AutoShape 6" descr="Image result for consent of the governed"/>
          <p:cNvSpPr>
            <a:spLocks noChangeAspect="1" noChangeArrowheads="1"/>
          </p:cNvSpPr>
          <p:nvPr/>
        </p:nvSpPr>
        <p:spPr bwMode="auto">
          <a:xfrm>
            <a:off x="1196788" y="1560036"/>
            <a:ext cx="1021977" cy="102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Image result for consent of the gover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72" y="1807868"/>
            <a:ext cx="2608931" cy="261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08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Representative Government</a:t>
            </a:r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210;p23"/>
          <p:cNvSpPr txBox="1">
            <a:spLocks/>
          </p:cNvSpPr>
          <p:nvPr/>
        </p:nvSpPr>
        <p:spPr>
          <a:xfrm>
            <a:off x="1983205" y="1417575"/>
            <a:ext cx="3299247" cy="334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-457200"/>
            <a:r>
              <a:rPr lang="en-US" sz="2000"/>
              <a:t>A government where citizens elect representatives to government.</a:t>
            </a:r>
          </a:p>
          <a:p>
            <a:pPr indent="-457200"/>
            <a:r>
              <a:rPr lang="en-US" sz="2000"/>
              <a:t>Those representatives are able to make the laws and policies that run the country. </a:t>
            </a:r>
          </a:p>
        </p:txBody>
      </p:sp>
      <p:sp>
        <p:nvSpPr>
          <p:cNvPr id="5" name="AutoShape 6" descr="Image result for representative gover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representative government"/>
          <p:cNvSpPr>
            <a:spLocks noChangeAspect="1" noChangeArrowheads="1"/>
          </p:cNvSpPr>
          <p:nvPr/>
        </p:nvSpPr>
        <p:spPr bwMode="auto">
          <a:xfrm>
            <a:off x="8390965" y="-506506"/>
            <a:ext cx="3818778" cy="381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File:Seal of the United States House of Representative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122" y="1317811"/>
            <a:ext cx="3005418" cy="300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Limited Government</a:t>
            </a:r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Google Shape;210;p23"/>
          <p:cNvSpPr txBox="1">
            <a:spLocks/>
          </p:cNvSpPr>
          <p:nvPr/>
        </p:nvSpPr>
        <p:spPr>
          <a:xfrm>
            <a:off x="1983205" y="1417575"/>
            <a:ext cx="3299247" cy="334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-457200"/>
            <a:r>
              <a:rPr lang="en-US" sz="2000"/>
              <a:t>A government only has the power that has been given to it. </a:t>
            </a:r>
          </a:p>
          <a:p>
            <a:pPr indent="-457200"/>
            <a:r>
              <a:rPr lang="en-US" sz="2000"/>
              <a:t>The government does not have unlimited power. </a:t>
            </a:r>
          </a:p>
        </p:txBody>
      </p:sp>
      <p:sp>
        <p:nvSpPr>
          <p:cNvPr id="5" name="AutoShape 6" descr="Image result for representative gover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representative government"/>
          <p:cNvSpPr>
            <a:spLocks noChangeAspect="1" noChangeArrowheads="1"/>
          </p:cNvSpPr>
          <p:nvPr/>
        </p:nvSpPr>
        <p:spPr bwMode="auto">
          <a:xfrm>
            <a:off x="8390965" y="-506506"/>
            <a:ext cx="3818778" cy="381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Image result for limited govern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21" y="2239656"/>
            <a:ext cx="3944834" cy="252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87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of Law</a:t>
            </a:r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Google Shape;210;p23"/>
          <p:cNvSpPr txBox="1">
            <a:spLocks/>
          </p:cNvSpPr>
          <p:nvPr/>
        </p:nvSpPr>
        <p:spPr>
          <a:xfrm>
            <a:off x="5344970" y="1484810"/>
            <a:ext cx="3299247" cy="334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-457200"/>
            <a:r>
              <a:rPr lang="en-US" sz="2000"/>
              <a:t>The principle that society is governed by laws, not people, and that even the government must follow the law. </a:t>
            </a:r>
          </a:p>
          <a:p>
            <a:pPr indent="-457200"/>
            <a:r>
              <a:rPr lang="en-US" sz="2000"/>
              <a:t>AKA: NO ONE IS ABOVE THE LAW! </a:t>
            </a:r>
          </a:p>
        </p:txBody>
      </p:sp>
      <p:sp>
        <p:nvSpPr>
          <p:cNvPr id="5" name="AutoShape 6" descr="Image result for representative gover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representative government"/>
          <p:cNvSpPr>
            <a:spLocks noChangeAspect="1" noChangeArrowheads="1"/>
          </p:cNvSpPr>
          <p:nvPr/>
        </p:nvSpPr>
        <p:spPr bwMode="auto">
          <a:xfrm>
            <a:off x="8390965" y="-506506"/>
            <a:ext cx="3818778" cy="381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Image result for Rule of L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34" y="1633286"/>
            <a:ext cx="2870013" cy="229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4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/>
              <a:t>Separation of Powers </a:t>
            </a:r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210;p23"/>
          <p:cNvSpPr txBox="1">
            <a:spLocks/>
          </p:cNvSpPr>
          <p:nvPr/>
        </p:nvSpPr>
        <p:spPr>
          <a:xfrm>
            <a:off x="1787674" y="1423209"/>
            <a:ext cx="3299247" cy="334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-457200"/>
            <a:r>
              <a:rPr lang="en-US" sz="2000"/>
              <a:t>The power of the government should be divided to create a fail safe against tyranny. </a:t>
            </a:r>
          </a:p>
          <a:p>
            <a:pPr indent="-457200"/>
            <a:r>
              <a:rPr lang="en-US" sz="2000"/>
              <a:t>There should be independent branches of government with their own powers. </a:t>
            </a:r>
          </a:p>
        </p:txBody>
      </p:sp>
      <p:sp>
        <p:nvSpPr>
          <p:cNvPr id="5" name="AutoShape 6" descr="Image result for representative gover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representative government"/>
          <p:cNvSpPr>
            <a:spLocks noChangeAspect="1" noChangeArrowheads="1"/>
          </p:cNvSpPr>
          <p:nvPr/>
        </p:nvSpPr>
        <p:spPr bwMode="auto">
          <a:xfrm>
            <a:off x="8390965" y="-506506"/>
            <a:ext cx="3818778" cy="381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Image result for Separation of po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00" y="1220775"/>
            <a:ext cx="3183405" cy="318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53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2096700" y="669775"/>
            <a:ext cx="66876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Checks and Balances</a:t>
            </a:r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ldNum" idx="12"/>
          </p:nvPr>
        </p:nvSpPr>
        <p:spPr>
          <a:xfrm>
            <a:off x="359692" y="1023975"/>
            <a:ext cx="10176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" name="Google Shape;210;p23"/>
          <p:cNvSpPr txBox="1">
            <a:spLocks/>
          </p:cNvSpPr>
          <p:nvPr/>
        </p:nvSpPr>
        <p:spPr>
          <a:xfrm>
            <a:off x="5344970" y="1484810"/>
            <a:ext cx="3299247" cy="334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◈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D7D0"/>
              </a:buClr>
              <a:buSzPts val="2600"/>
              <a:buFont typeface="Tinos"/>
              <a:buChar char="⬩"/>
              <a:defRPr sz="2600" b="0" i="0" u="none" strike="noStrike" cap="none">
                <a:solidFill>
                  <a:srgbClr val="272A35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-457200"/>
            <a:r>
              <a:rPr lang="en-US" sz="2000"/>
              <a:t>Gives each branch of the government the ability to restrain certain actions the other branches take. </a:t>
            </a:r>
          </a:p>
          <a:p>
            <a:pPr indent="-457200"/>
            <a:r>
              <a:rPr lang="en-US" sz="2000"/>
              <a:t>To avoid one branch from taking control of the others. </a:t>
            </a:r>
          </a:p>
        </p:txBody>
      </p:sp>
      <p:sp>
        <p:nvSpPr>
          <p:cNvPr id="5" name="AutoShape 6" descr="Image result for representative govern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representative government"/>
          <p:cNvSpPr>
            <a:spLocks noChangeAspect="1" noChangeArrowheads="1"/>
          </p:cNvSpPr>
          <p:nvPr/>
        </p:nvSpPr>
        <p:spPr bwMode="auto">
          <a:xfrm>
            <a:off x="8390965" y="-506506"/>
            <a:ext cx="3818778" cy="381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Image result for checks and bal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09" y="1996888"/>
            <a:ext cx="3235090" cy="167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734506"/>
      </p:ext>
    </p:extLst>
  </p:cSld>
  <p:clrMapOvr>
    <a:masterClrMapping/>
  </p:clrMapOvr>
</p:sld>
</file>

<file path=ppt/theme/theme1.xml><?xml version="1.0" encoding="utf-8"?>
<a:theme xmlns:a="http://schemas.openxmlformats.org/drawingml/2006/main" name="Fortinbra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FC58226226A40802E54288CFDAAD7" ma:contentTypeVersion="4" ma:contentTypeDescription="Create a new document." ma:contentTypeScope="" ma:versionID="1b01c17b3dfa727f008014ab0ffd7a4f">
  <xsd:schema xmlns:xsd="http://www.w3.org/2001/XMLSchema" xmlns:xs="http://www.w3.org/2001/XMLSchema" xmlns:p="http://schemas.microsoft.com/office/2006/metadata/properties" xmlns:ns3="eb537101-3026-406b-9d62-5e5430229899" targetNamespace="http://schemas.microsoft.com/office/2006/metadata/properties" ma:root="true" ma:fieldsID="f2c2b79096a6cc6bc088c24c9accf88e" ns3:_="">
    <xsd:import namespace="eb537101-3026-406b-9d62-5e54302298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37101-3026-406b-9d62-5e5430229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7BAB54-02C1-4247-AD39-18D109AD79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6BB4C1-219C-4E35-96EB-F7CAFEEE86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537101-3026-406b-9d62-5e54302298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515B57-AD26-4477-81A5-6120F844188B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b537101-3026-406b-9d62-5e543022989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On-screen Show (16:9)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Tinos</vt:lpstr>
      <vt:lpstr>Arial</vt:lpstr>
      <vt:lpstr>Fortinbras template</vt:lpstr>
      <vt:lpstr>The Founding Principles of the Constitution</vt:lpstr>
      <vt:lpstr>With our powers combined! </vt:lpstr>
      <vt:lpstr>Popular Sovereignty </vt:lpstr>
      <vt:lpstr>Consent of the Governed </vt:lpstr>
      <vt:lpstr>Representative Government</vt:lpstr>
      <vt:lpstr>Limited Government</vt:lpstr>
      <vt:lpstr>Rule of Law</vt:lpstr>
      <vt:lpstr>Separation of Powers </vt:lpstr>
      <vt:lpstr>Checks and Balances</vt:lpstr>
      <vt:lpstr>Federalism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Founding Principles of the Constitution</dc:title>
  <dc:creator>Ryer Ulland</dc:creator>
  <cp:lastModifiedBy>Ulland, Ryer</cp:lastModifiedBy>
  <cp:revision>9</cp:revision>
  <dcterms:modified xsi:type="dcterms:W3CDTF">2019-10-11T22:22:34Z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0x01010006BFC58226226A40802E54288CFDAAD7</vt:lpwstr>
  </property>
</Properties>
</file>